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3" r:id="rId7"/>
    <p:sldId id="265" r:id="rId8"/>
    <p:sldId id="262" r:id="rId9"/>
    <p:sldId id="261" r:id="rId10"/>
    <p:sldId id="264" r:id="rId11"/>
    <p:sldId id="260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CBC88-1430-41DF-9F72-A76D9AFE335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C76D926-DCC2-4122-8449-F2E21CFC6D63}">
      <dgm:prSet/>
      <dgm:spPr/>
      <dgm:t>
        <a:bodyPr/>
        <a:lstStyle/>
        <a:p>
          <a:pPr rtl="0"/>
          <a:r>
            <a:rPr lang="hu-HU" dirty="0" smtClean="0"/>
            <a:t>2014. január 29.</a:t>
          </a:r>
          <a:endParaRPr lang="hu-HU" dirty="0"/>
        </a:p>
      </dgm:t>
    </dgm:pt>
    <dgm:pt modelId="{196185A6-88DD-47D2-A479-DB06FB8DC05B}" type="parTrans" cxnId="{EA54C2E1-8E99-4A83-BB8B-D5A5862C7FEB}">
      <dgm:prSet/>
      <dgm:spPr/>
      <dgm:t>
        <a:bodyPr/>
        <a:lstStyle/>
        <a:p>
          <a:endParaRPr lang="hu-HU"/>
        </a:p>
      </dgm:t>
    </dgm:pt>
    <dgm:pt modelId="{A4773476-F515-4B87-9361-7AE57D025C2D}" type="sibTrans" cxnId="{EA54C2E1-8E99-4A83-BB8B-D5A5862C7FEB}">
      <dgm:prSet/>
      <dgm:spPr/>
      <dgm:t>
        <a:bodyPr/>
        <a:lstStyle/>
        <a:p>
          <a:endParaRPr lang="hu-HU"/>
        </a:p>
      </dgm:t>
    </dgm:pt>
    <dgm:pt modelId="{3F6D5C48-947C-4CBB-AAF9-890BE7BF8462}">
      <dgm:prSet/>
      <dgm:spPr/>
      <dgm:t>
        <a:bodyPr/>
        <a:lstStyle/>
        <a:p>
          <a:pPr rtl="0"/>
          <a:r>
            <a:rPr lang="hu-HU" dirty="0" smtClean="0"/>
            <a:t>Banki kapcsolatfelvétel és tájékozódás;</a:t>
          </a:r>
          <a:endParaRPr lang="hu-HU" dirty="0"/>
        </a:p>
      </dgm:t>
    </dgm:pt>
    <dgm:pt modelId="{FB20C3FC-FBAF-4E86-9BBB-B1FCEFB24038}" type="parTrans" cxnId="{F3D2A28C-3556-4DA5-802A-B7CD0636218D}">
      <dgm:prSet/>
      <dgm:spPr/>
      <dgm:t>
        <a:bodyPr/>
        <a:lstStyle/>
        <a:p>
          <a:endParaRPr lang="hu-HU"/>
        </a:p>
      </dgm:t>
    </dgm:pt>
    <dgm:pt modelId="{6176B6D3-8B7D-48AB-A057-26492D2CD3F7}" type="sibTrans" cxnId="{F3D2A28C-3556-4DA5-802A-B7CD0636218D}">
      <dgm:prSet/>
      <dgm:spPr/>
      <dgm:t>
        <a:bodyPr/>
        <a:lstStyle/>
        <a:p>
          <a:endParaRPr lang="hu-HU"/>
        </a:p>
      </dgm:t>
    </dgm:pt>
    <dgm:pt modelId="{3DF4F100-5759-4E30-A2DE-EA95A078A221}">
      <dgm:prSet/>
      <dgm:spPr/>
      <dgm:t>
        <a:bodyPr/>
        <a:lstStyle/>
        <a:p>
          <a:pPr rtl="0"/>
          <a:r>
            <a:rPr lang="hu-HU" dirty="0" smtClean="0"/>
            <a:t>2014. április 14.</a:t>
          </a:r>
          <a:endParaRPr lang="hu-HU" dirty="0"/>
        </a:p>
      </dgm:t>
    </dgm:pt>
    <dgm:pt modelId="{07AFE17E-D521-4113-A831-1ED651ADE50C}" type="parTrans" cxnId="{3723D155-EBBB-4D3C-ACAB-04D1977F3925}">
      <dgm:prSet/>
      <dgm:spPr/>
      <dgm:t>
        <a:bodyPr/>
        <a:lstStyle/>
        <a:p>
          <a:endParaRPr lang="hu-HU"/>
        </a:p>
      </dgm:t>
    </dgm:pt>
    <dgm:pt modelId="{1F960A2E-F338-4EC7-975B-6B0B7C286473}" type="sibTrans" cxnId="{3723D155-EBBB-4D3C-ACAB-04D1977F3925}">
      <dgm:prSet/>
      <dgm:spPr/>
      <dgm:t>
        <a:bodyPr/>
        <a:lstStyle/>
        <a:p>
          <a:endParaRPr lang="hu-HU"/>
        </a:p>
      </dgm:t>
    </dgm:pt>
    <dgm:pt modelId="{D40B9379-0D3C-4E12-AF03-57411767EFBD}">
      <dgm:prSet/>
      <dgm:spPr/>
      <dgm:t>
        <a:bodyPr/>
        <a:lstStyle/>
        <a:p>
          <a:pPr rtl="0"/>
          <a:r>
            <a:rPr lang="hu-HU" dirty="0" smtClean="0"/>
            <a:t>2014. április 15.</a:t>
          </a:r>
          <a:endParaRPr lang="hu-HU" dirty="0"/>
        </a:p>
      </dgm:t>
    </dgm:pt>
    <dgm:pt modelId="{7F6EB0F5-5056-4055-A9ED-13AB839007D4}" type="parTrans" cxnId="{78458D65-C908-408C-BD45-7F7BE3D9F545}">
      <dgm:prSet/>
      <dgm:spPr/>
      <dgm:t>
        <a:bodyPr/>
        <a:lstStyle/>
        <a:p>
          <a:endParaRPr lang="hu-HU"/>
        </a:p>
      </dgm:t>
    </dgm:pt>
    <dgm:pt modelId="{BE5534CF-1DBB-4208-91E1-8170BB922BD0}" type="sibTrans" cxnId="{78458D65-C908-408C-BD45-7F7BE3D9F545}">
      <dgm:prSet/>
      <dgm:spPr/>
      <dgm:t>
        <a:bodyPr/>
        <a:lstStyle/>
        <a:p>
          <a:endParaRPr lang="hu-HU"/>
        </a:p>
      </dgm:t>
    </dgm:pt>
    <dgm:pt modelId="{B222A582-C215-4259-8FF9-273E475072DF}">
      <dgm:prSet/>
      <dgm:spPr/>
      <dgm:t>
        <a:bodyPr/>
        <a:lstStyle/>
        <a:p>
          <a:pPr rtl="0"/>
          <a:r>
            <a:rPr lang="hu-HU" smtClean="0"/>
            <a:t>ÁNTSZ, Önkorm. építési osztály hozzáj.;</a:t>
          </a:r>
          <a:endParaRPr lang="hu-HU"/>
        </a:p>
      </dgm:t>
    </dgm:pt>
    <dgm:pt modelId="{A34D26C3-7508-46EB-A3AD-237070599790}" type="parTrans" cxnId="{EF9D5B2E-6C2B-4FCB-9255-AEA3B1CA9A6A}">
      <dgm:prSet/>
      <dgm:spPr/>
      <dgm:t>
        <a:bodyPr/>
        <a:lstStyle/>
        <a:p>
          <a:endParaRPr lang="hu-HU"/>
        </a:p>
      </dgm:t>
    </dgm:pt>
    <dgm:pt modelId="{F7494E40-D4BC-4CAF-8B10-1FEBC7459ADC}" type="sibTrans" cxnId="{EF9D5B2E-6C2B-4FCB-9255-AEA3B1CA9A6A}">
      <dgm:prSet/>
      <dgm:spPr/>
      <dgm:t>
        <a:bodyPr/>
        <a:lstStyle/>
        <a:p>
          <a:endParaRPr lang="hu-HU"/>
        </a:p>
      </dgm:t>
    </dgm:pt>
    <dgm:pt modelId="{8CEE8BEB-8E1B-46EC-B651-60147B28B566}">
      <dgm:prSet/>
      <dgm:spPr/>
      <dgm:t>
        <a:bodyPr/>
        <a:lstStyle/>
        <a:p>
          <a:pPr rtl="0"/>
          <a:r>
            <a:rPr lang="hu-HU" smtClean="0"/>
            <a:t>Földhiv. gyorsított eljárás;</a:t>
          </a:r>
          <a:endParaRPr lang="hu-HU"/>
        </a:p>
      </dgm:t>
    </dgm:pt>
    <dgm:pt modelId="{0B841852-BDF1-4B32-A782-4A29EBD51B8A}" type="parTrans" cxnId="{19487A25-458E-4754-8421-4C03AEAAE4DD}">
      <dgm:prSet/>
      <dgm:spPr/>
      <dgm:t>
        <a:bodyPr/>
        <a:lstStyle/>
        <a:p>
          <a:endParaRPr lang="hu-HU"/>
        </a:p>
      </dgm:t>
    </dgm:pt>
    <dgm:pt modelId="{71267D8E-B599-453D-9F35-51424A722E67}" type="sibTrans" cxnId="{19487A25-458E-4754-8421-4C03AEAAE4DD}">
      <dgm:prSet/>
      <dgm:spPr/>
      <dgm:t>
        <a:bodyPr/>
        <a:lstStyle/>
        <a:p>
          <a:endParaRPr lang="hu-HU"/>
        </a:p>
      </dgm:t>
    </dgm:pt>
    <dgm:pt modelId="{3D3DF32B-48ED-454D-99EE-9291ACECA104}">
      <dgm:prSet/>
      <dgm:spPr/>
      <dgm:t>
        <a:bodyPr/>
        <a:lstStyle/>
        <a:p>
          <a:pPr rtl="0"/>
          <a:r>
            <a:rPr lang="hu-HU" dirty="0" smtClean="0"/>
            <a:t>Egyre szűkítettük a bankok körét;</a:t>
          </a:r>
          <a:endParaRPr lang="hu-HU" dirty="0"/>
        </a:p>
      </dgm:t>
    </dgm:pt>
    <dgm:pt modelId="{9604D177-ED56-40CA-92BE-601A66AE2DC1}" type="parTrans" cxnId="{C37DBDFC-FF50-4B9D-A566-AEEF4E8B2D88}">
      <dgm:prSet/>
      <dgm:spPr/>
      <dgm:t>
        <a:bodyPr/>
        <a:lstStyle/>
        <a:p>
          <a:endParaRPr lang="hu-HU"/>
        </a:p>
      </dgm:t>
    </dgm:pt>
    <dgm:pt modelId="{5B85EB47-43B8-4BF4-B6F1-3078747D9CD7}" type="sibTrans" cxnId="{C37DBDFC-FF50-4B9D-A566-AEEF4E8B2D88}">
      <dgm:prSet/>
      <dgm:spPr/>
      <dgm:t>
        <a:bodyPr/>
        <a:lstStyle/>
        <a:p>
          <a:endParaRPr lang="hu-HU"/>
        </a:p>
      </dgm:t>
    </dgm:pt>
    <dgm:pt modelId="{F03CE60D-354F-46EF-817D-778BE9411943}">
      <dgm:prSet/>
      <dgm:spPr/>
      <dgm:t>
        <a:bodyPr/>
        <a:lstStyle/>
        <a:p>
          <a:pPr rtl="0"/>
          <a:r>
            <a:rPr lang="hu-HU" dirty="0" smtClean="0"/>
            <a:t>2014. június 2. </a:t>
          </a:r>
          <a:endParaRPr lang="hu-HU" dirty="0"/>
        </a:p>
      </dgm:t>
    </dgm:pt>
    <dgm:pt modelId="{1C55F614-B544-4E2A-BD8F-57EFFD7DB9BC}" type="parTrans" cxnId="{69627541-2F01-4DE9-AF9D-72E70692DBB3}">
      <dgm:prSet/>
      <dgm:spPr/>
      <dgm:t>
        <a:bodyPr/>
        <a:lstStyle/>
        <a:p>
          <a:endParaRPr lang="hu-HU"/>
        </a:p>
      </dgm:t>
    </dgm:pt>
    <dgm:pt modelId="{5E6B00B8-C67B-4947-A2C0-95B91A73F988}" type="sibTrans" cxnId="{69627541-2F01-4DE9-AF9D-72E70692DBB3}">
      <dgm:prSet/>
      <dgm:spPr/>
      <dgm:t>
        <a:bodyPr/>
        <a:lstStyle/>
        <a:p>
          <a:endParaRPr lang="hu-HU"/>
        </a:p>
      </dgm:t>
    </dgm:pt>
    <dgm:pt modelId="{4BE29C3A-64B8-4857-B5D8-A6DB981402C9}">
      <dgm:prSet/>
      <dgm:spPr/>
      <dgm:t>
        <a:bodyPr/>
        <a:lstStyle/>
        <a:p>
          <a:pPr rtl="0"/>
          <a:r>
            <a:rPr lang="hu-HU" dirty="0" smtClean="0"/>
            <a:t>2014. július 22.</a:t>
          </a:r>
          <a:endParaRPr lang="hu-HU" dirty="0"/>
        </a:p>
      </dgm:t>
    </dgm:pt>
    <dgm:pt modelId="{A93472B7-0542-4CF3-82B1-44309CE01619}" type="parTrans" cxnId="{CDA77ED9-9ACB-469C-80B8-7CCD08909AE8}">
      <dgm:prSet/>
      <dgm:spPr/>
      <dgm:t>
        <a:bodyPr/>
        <a:lstStyle/>
        <a:p>
          <a:endParaRPr lang="hu-HU"/>
        </a:p>
      </dgm:t>
    </dgm:pt>
    <dgm:pt modelId="{E26F4782-178B-46B6-9004-20E9734EC4C5}" type="sibTrans" cxnId="{CDA77ED9-9ACB-469C-80B8-7CCD08909AE8}">
      <dgm:prSet/>
      <dgm:spPr/>
      <dgm:t>
        <a:bodyPr/>
        <a:lstStyle/>
        <a:p>
          <a:endParaRPr lang="hu-HU"/>
        </a:p>
      </dgm:t>
    </dgm:pt>
    <dgm:pt modelId="{0F9BB461-7080-41B7-A407-A8F800160480}">
      <dgm:prSet/>
      <dgm:spPr/>
      <dgm:t>
        <a:bodyPr/>
        <a:lstStyle/>
        <a:p>
          <a:pPr rtl="0"/>
          <a:r>
            <a:rPr lang="hu-HU" dirty="0" smtClean="0"/>
            <a:t>Társasházi lakás?!</a:t>
          </a:r>
          <a:endParaRPr lang="hu-HU" dirty="0"/>
        </a:p>
      </dgm:t>
    </dgm:pt>
    <dgm:pt modelId="{AB450172-D4C7-4B06-B842-B36B22C8AFB2}" type="parTrans" cxnId="{0AEA68D3-52EA-47B9-8383-A84E01F70C7A}">
      <dgm:prSet/>
      <dgm:spPr/>
      <dgm:t>
        <a:bodyPr/>
        <a:lstStyle/>
        <a:p>
          <a:endParaRPr lang="hu-HU"/>
        </a:p>
      </dgm:t>
    </dgm:pt>
    <dgm:pt modelId="{0D477F39-A1FE-4874-8C8F-45145E0CC8EB}" type="sibTrans" cxnId="{0AEA68D3-52EA-47B9-8383-A84E01F70C7A}">
      <dgm:prSet/>
      <dgm:spPr/>
      <dgm:t>
        <a:bodyPr/>
        <a:lstStyle/>
        <a:p>
          <a:endParaRPr lang="hu-HU"/>
        </a:p>
      </dgm:t>
    </dgm:pt>
    <dgm:pt modelId="{76653AB8-2FDE-4994-B2AA-6128501B2BD4}">
      <dgm:prSet/>
      <dgm:spPr/>
      <dgm:t>
        <a:bodyPr/>
        <a:lstStyle/>
        <a:p>
          <a:pPr rtl="0"/>
          <a:r>
            <a:rPr lang="hu-HU" dirty="0" smtClean="0"/>
            <a:t>Családi ház!</a:t>
          </a:r>
          <a:endParaRPr lang="hu-HU" dirty="0"/>
        </a:p>
      </dgm:t>
    </dgm:pt>
    <dgm:pt modelId="{2872B37E-A1D1-4440-9399-7B438E7C1841}" type="parTrans" cxnId="{C74E7332-1B2B-4882-B79F-FBC79171CE62}">
      <dgm:prSet/>
      <dgm:spPr/>
      <dgm:t>
        <a:bodyPr/>
        <a:lstStyle/>
        <a:p>
          <a:endParaRPr lang="hu-HU"/>
        </a:p>
      </dgm:t>
    </dgm:pt>
    <dgm:pt modelId="{78D9C87C-ACC6-4407-BC60-A8B8125D7457}" type="sibTrans" cxnId="{C74E7332-1B2B-4882-B79F-FBC79171CE62}">
      <dgm:prSet/>
      <dgm:spPr/>
      <dgm:t>
        <a:bodyPr/>
        <a:lstStyle/>
        <a:p>
          <a:endParaRPr lang="hu-HU"/>
        </a:p>
      </dgm:t>
    </dgm:pt>
    <dgm:pt modelId="{53D88FBE-2642-42EF-8A4F-54C443D47CA8}">
      <dgm:prSet/>
      <dgm:spPr/>
      <dgm:t>
        <a:bodyPr/>
        <a:lstStyle/>
        <a:p>
          <a:pPr rtl="0"/>
          <a:r>
            <a:rPr lang="hu-HU" dirty="0" smtClean="0"/>
            <a:t>Jó hosszú határidők…</a:t>
          </a:r>
          <a:endParaRPr lang="hu-HU" dirty="0"/>
        </a:p>
      </dgm:t>
    </dgm:pt>
    <dgm:pt modelId="{2D6E2F65-8C92-449B-BC1A-034DB22BE67C}" type="parTrans" cxnId="{4BC41D15-CAF6-4AE7-968A-C02219AE3C90}">
      <dgm:prSet/>
      <dgm:spPr/>
      <dgm:t>
        <a:bodyPr/>
        <a:lstStyle/>
        <a:p>
          <a:endParaRPr lang="hu-HU"/>
        </a:p>
      </dgm:t>
    </dgm:pt>
    <dgm:pt modelId="{E2520074-FE3C-412D-A56A-18590BB84BCF}" type="sibTrans" cxnId="{4BC41D15-CAF6-4AE7-968A-C02219AE3C90}">
      <dgm:prSet/>
      <dgm:spPr/>
      <dgm:t>
        <a:bodyPr/>
        <a:lstStyle/>
        <a:p>
          <a:endParaRPr lang="hu-HU"/>
        </a:p>
      </dgm:t>
    </dgm:pt>
    <dgm:pt modelId="{2DF4942E-C12E-4104-B864-0C46D2EF4927}">
      <dgm:prSet/>
      <dgm:spPr/>
      <dgm:t>
        <a:bodyPr/>
        <a:lstStyle/>
        <a:p>
          <a:pPr rtl="0"/>
          <a:r>
            <a:rPr lang="hu-HU" dirty="0" smtClean="0"/>
            <a:t>Ki mit tud?!</a:t>
          </a:r>
          <a:endParaRPr lang="hu-HU" dirty="0"/>
        </a:p>
      </dgm:t>
    </dgm:pt>
    <dgm:pt modelId="{E00AD690-22F2-490B-A2FA-A33528AF0FF2}" type="parTrans" cxnId="{EA81D891-965D-4CAE-BA9A-620AAB7C5BB0}">
      <dgm:prSet/>
      <dgm:spPr/>
      <dgm:t>
        <a:bodyPr/>
        <a:lstStyle/>
        <a:p>
          <a:endParaRPr lang="hu-HU"/>
        </a:p>
      </dgm:t>
    </dgm:pt>
    <dgm:pt modelId="{3AB3FAB0-B984-4280-8465-1C6BA2F26C86}" type="sibTrans" cxnId="{EA81D891-965D-4CAE-BA9A-620AAB7C5BB0}">
      <dgm:prSet/>
      <dgm:spPr/>
      <dgm:t>
        <a:bodyPr/>
        <a:lstStyle/>
        <a:p>
          <a:endParaRPr lang="hu-HU"/>
        </a:p>
      </dgm:t>
    </dgm:pt>
    <dgm:pt modelId="{74E4A991-38F4-4161-A186-F0AB784EBFE4}">
      <dgm:prSet/>
      <dgm:spPr/>
      <dgm:t>
        <a:bodyPr/>
        <a:lstStyle/>
        <a:p>
          <a:pPr rtl="0"/>
          <a:r>
            <a:rPr lang="hu-HU" dirty="0" err="1" smtClean="0"/>
            <a:t>Szerz</a:t>
          </a:r>
          <a:r>
            <a:rPr lang="hu-HU" dirty="0" smtClean="0"/>
            <a:t>. vélemény…</a:t>
          </a:r>
          <a:endParaRPr lang="hu-HU" dirty="0"/>
        </a:p>
      </dgm:t>
    </dgm:pt>
    <dgm:pt modelId="{2618C4A5-9EE4-42CA-93A8-0B25C1B9CAA9}" type="parTrans" cxnId="{41FDF751-E656-44A2-A577-AEEA2D28DFCB}">
      <dgm:prSet/>
      <dgm:spPr/>
      <dgm:t>
        <a:bodyPr/>
        <a:lstStyle/>
        <a:p>
          <a:endParaRPr lang="hu-HU"/>
        </a:p>
      </dgm:t>
    </dgm:pt>
    <dgm:pt modelId="{0E0118F2-8379-49CF-92B4-BABA212B5482}" type="sibTrans" cxnId="{41FDF751-E656-44A2-A577-AEEA2D28DFCB}">
      <dgm:prSet/>
      <dgm:spPr/>
      <dgm:t>
        <a:bodyPr/>
        <a:lstStyle/>
        <a:p>
          <a:endParaRPr lang="hu-HU"/>
        </a:p>
      </dgm:t>
    </dgm:pt>
    <dgm:pt modelId="{13A83587-1D52-4E1C-A760-0F8BA50A62BA}">
      <dgm:prSet/>
      <dgm:spPr/>
      <dgm:t>
        <a:bodyPr/>
        <a:lstStyle/>
        <a:p>
          <a:pPr rtl="0"/>
          <a:r>
            <a:rPr lang="hu-HU" dirty="0" smtClean="0"/>
            <a:t>Majd pár </a:t>
          </a:r>
          <a:r>
            <a:rPr lang="hu-HU" dirty="0" err="1" smtClean="0"/>
            <a:t>doksit</a:t>
          </a:r>
          <a:r>
            <a:rPr lang="hu-HU" dirty="0" smtClean="0"/>
            <a:t> újra… (28-án)</a:t>
          </a:r>
          <a:endParaRPr lang="hu-HU" dirty="0"/>
        </a:p>
      </dgm:t>
    </dgm:pt>
    <dgm:pt modelId="{CE01543C-AEF7-47D8-9F8B-06702CE622EB}" type="parTrans" cxnId="{34CC3CC7-8250-4E93-AB5B-B8705F986AD5}">
      <dgm:prSet/>
      <dgm:spPr/>
      <dgm:t>
        <a:bodyPr/>
        <a:lstStyle/>
        <a:p>
          <a:endParaRPr lang="hu-HU"/>
        </a:p>
      </dgm:t>
    </dgm:pt>
    <dgm:pt modelId="{181BAE0C-F24C-440B-B25A-D5C173C96272}" type="sibTrans" cxnId="{34CC3CC7-8250-4E93-AB5B-B8705F986AD5}">
      <dgm:prSet/>
      <dgm:spPr/>
      <dgm:t>
        <a:bodyPr/>
        <a:lstStyle/>
        <a:p>
          <a:endParaRPr lang="hu-HU"/>
        </a:p>
      </dgm:t>
    </dgm:pt>
    <dgm:pt modelId="{CB734B4F-FC3A-493E-A83D-E2F8BAA95D6A}">
      <dgm:prSet/>
      <dgm:spPr/>
      <dgm:t>
        <a:bodyPr/>
        <a:lstStyle/>
        <a:p>
          <a:pPr rtl="0"/>
          <a:r>
            <a:rPr lang="hu-HU" dirty="0" smtClean="0"/>
            <a:t>2014. augusztus 1.</a:t>
          </a:r>
          <a:endParaRPr lang="hu-HU" dirty="0"/>
        </a:p>
      </dgm:t>
    </dgm:pt>
    <dgm:pt modelId="{E5F1CEC1-2D09-4A55-A934-839D6D760DBA}" type="parTrans" cxnId="{2DD8DC6A-C663-493C-90E1-9ED0416EC86E}">
      <dgm:prSet/>
      <dgm:spPr/>
      <dgm:t>
        <a:bodyPr/>
        <a:lstStyle/>
        <a:p>
          <a:endParaRPr lang="hu-HU"/>
        </a:p>
      </dgm:t>
    </dgm:pt>
    <dgm:pt modelId="{B64F9D1B-9669-4CAB-B1FA-1E18285AF0EA}" type="sibTrans" cxnId="{2DD8DC6A-C663-493C-90E1-9ED0416EC86E}">
      <dgm:prSet/>
      <dgm:spPr/>
      <dgm:t>
        <a:bodyPr/>
        <a:lstStyle/>
        <a:p>
          <a:endParaRPr lang="hu-HU"/>
        </a:p>
      </dgm:t>
    </dgm:pt>
    <dgm:pt modelId="{0E980A71-8DD6-4904-893A-A69B52FD3106}">
      <dgm:prSet/>
      <dgm:spPr/>
      <dgm:t>
        <a:bodyPr/>
        <a:lstStyle/>
        <a:p>
          <a:pPr rtl="0"/>
          <a:r>
            <a:rPr lang="hu-HU" dirty="0" smtClean="0"/>
            <a:t>Aláírtuk a hitelszerződést;</a:t>
          </a:r>
          <a:endParaRPr lang="hu-HU" dirty="0"/>
        </a:p>
      </dgm:t>
    </dgm:pt>
    <dgm:pt modelId="{F083FEE3-58F5-438B-A1D6-FDA46EA534BF}" type="parTrans" cxnId="{D5C9EB12-6353-4565-9FFF-A6F50AD700EF}">
      <dgm:prSet/>
      <dgm:spPr/>
      <dgm:t>
        <a:bodyPr/>
        <a:lstStyle/>
        <a:p>
          <a:endParaRPr lang="hu-HU"/>
        </a:p>
      </dgm:t>
    </dgm:pt>
    <dgm:pt modelId="{08367E0C-2BC5-44AC-BDFC-66F23BA81090}" type="sibTrans" cxnId="{D5C9EB12-6353-4565-9FFF-A6F50AD700EF}">
      <dgm:prSet/>
      <dgm:spPr/>
      <dgm:t>
        <a:bodyPr/>
        <a:lstStyle/>
        <a:p>
          <a:endParaRPr lang="hu-HU"/>
        </a:p>
      </dgm:t>
    </dgm:pt>
    <dgm:pt modelId="{542A401E-C31F-4D57-99AB-071AAF11C140}">
      <dgm:prSet/>
      <dgm:spPr/>
      <dgm:t>
        <a:bodyPr/>
        <a:lstStyle/>
        <a:p>
          <a:pPr rtl="0"/>
          <a:r>
            <a:rPr lang="hu-HU" dirty="0" smtClean="0"/>
            <a:t>A hitelösszeg megérkezett.</a:t>
          </a:r>
          <a:endParaRPr lang="hu-HU" dirty="0"/>
        </a:p>
      </dgm:t>
    </dgm:pt>
    <dgm:pt modelId="{041C12FA-A8C4-4564-B8BE-9A70202BEA85}" type="parTrans" cxnId="{0C7FE7C0-2BB8-44BE-9F12-8C0FFAF0BA49}">
      <dgm:prSet/>
      <dgm:spPr/>
      <dgm:t>
        <a:bodyPr/>
        <a:lstStyle/>
        <a:p>
          <a:endParaRPr lang="hu-HU"/>
        </a:p>
      </dgm:t>
    </dgm:pt>
    <dgm:pt modelId="{CB046A71-856C-4C77-931F-CE88A348159B}" type="sibTrans" cxnId="{0C7FE7C0-2BB8-44BE-9F12-8C0FFAF0BA49}">
      <dgm:prSet/>
      <dgm:spPr/>
      <dgm:t>
        <a:bodyPr/>
        <a:lstStyle/>
        <a:p>
          <a:endParaRPr lang="hu-HU"/>
        </a:p>
      </dgm:t>
    </dgm:pt>
    <dgm:pt modelId="{449B8A33-B9D4-429C-89E9-2C5643E4E2BA}">
      <dgm:prSet/>
      <dgm:spPr/>
      <dgm:t>
        <a:bodyPr/>
        <a:lstStyle/>
        <a:p>
          <a:pPr rtl="0"/>
          <a:r>
            <a:rPr lang="hu-HU" dirty="0" smtClean="0"/>
            <a:t>Beadtuk a bankhoz a hitelkérelmet;</a:t>
          </a:r>
          <a:endParaRPr lang="hu-HU" dirty="0"/>
        </a:p>
      </dgm:t>
    </dgm:pt>
    <dgm:pt modelId="{B0923A70-4BA8-45FE-B777-C62FE66CD459}" type="parTrans" cxnId="{96FE542C-B0BE-4CD2-B7BE-C5F0B5923DE9}">
      <dgm:prSet/>
      <dgm:spPr/>
      <dgm:t>
        <a:bodyPr/>
        <a:lstStyle/>
        <a:p>
          <a:endParaRPr lang="hu-HU"/>
        </a:p>
      </dgm:t>
    </dgm:pt>
    <dgm:pt modelId="{BEDDFFCC-3CB7-41F4-BAC1-9B5365463E54}" type="sibTrans" cxnId="{96FE542C-B0BE-4CD2-B7BE-C5F0B5923DE9}">
      <dgm:prSet/>
      <dgm:spPr/>
      <dgm:t>
        <a:bodyPr/>
        <a:lstStyle/>
        <a:p>
          <a:endParaRPr lang="hu-HU"/>
        </a:p>
      </dgm:t>
    </dgm:pt>
    <dgm:pt modelId="{304CA0A0-DB16-4CFB-84E7-D0ADF8F94A64}">
      <dgm:prSet/>
      <dgm:spPr/>
      <dgm:t>
        <a:bodyPr/>
        <a:lstStyle/>
        <a:p>
          <a:pPr rtl="0"/>
          <a:r>
            <a:rPr lang="hu-HU" dirty="0" smtClean="0"/>
            <a:t>Megtaláltuk a megfelelő ingatlant;</a:t>
          </a:r>
          <a:endParaRPr lang="hu-HU" dirty="0"/>
        </a:p>
      </dgm:t>
    </dgm:pt>
    <dgm:pt modelId="{2E3D04AF-91A0-452E-A8DA-ABF1DEEDEFB4}" type="parTrans" cxnId="{B381C04C-070F-4D13-AA9F-81E9CE81DF83}">
      <dgm:prSet/>
      <dgm:spPr/>
      <dgm:t>
        <a:bodyPr/>
        <a:lstStyle/>
        <a:p>
          <a:endParaRPr lang="hu-HU"/>
        </a:p>
      </dgm:t>
    </dgm:pt>
    <dgm:pt modelId="{24D5248A-FEF5-4D5D-AA21-1394B440B252}" type="sibTrans" cxnId="{B381C04C-070F-4D13-AA9F-81E9CE81DF83}">
      <dgm:prSet/>
      <dgm:spPr/>
      <dgm:t>
        <a:bodyPr/>
        <a:lstStyle/>
        <a:p>
          <a:endParaRPr lang="hu-HU"/>
        </a:p>
      </dgm:t>
    </dgm:pt>
    <dgm:pt modelId="{6E3C3052-E103-4547-B410-A5BDC85B7398}">
      <dgm:prSet/>
      <dgm:spPr/>
      <dgm:t>
        <a:bodyPr/>
        <a:lstStyle/>
        <a:p>
          <a:pPr rtl="0"/>
          <a:r>
            <a:rPr lang="hu-HU" smtClean="0"/>
            <a:t>Aláírtuk </a:t>
          </a:r>
          <a:r>
            <a:rPr lang="hu-HU" dirty="0" smtClean="0"/>
            <a:t>az előszerződést;</a:t>
          </a:r>
          <a:endParaRPr lang="hu-HU" dirty="0"/>
        </a:p>
      </dgm:t>
    </dgm:pt>
    <dgm:pt modelId="{B72D5F3C-E079-46A7-9FA7-378840DE93DE}" type="parTrans" cxnId="{58298130-8504-431C-8AA9-8A772C039DFE}">
      <dgm:prSet/>
      <dgm:spPr/>
      <dgm:t>
        <a:bodyPr/>
        <a:lstStyle/>
        <a:p>
          <a:endParaRPr lang="hu-HU"/>
        </a:p>
      </dgm:t>
    </dgm:pt>
    <dgm:pt modelId="{BFDFAA97-456D-4A3E-B8CA-0A52759E91F5}" type="sibTrans" cxnId="{58298130-8504-431C-8AA9-8A772C039DFE}">
      <dgm:prSet/>
      <dgm:spPr/>
      <dgm:t>
        <a:bodyPr/>
        <a:lstStyle/>
        <a:p>
          <a:endParaRPr lang="hu-HU"/>
        </a:p>
      </dgm:t>
    </dgm:pt>
    <dgm:pt modelId="{F4C0E84C-E016-4B06-B237-B57DC26B4DB8}">
      <dgm:prSet/>
      <dgm:spPr/>
      <dgm:t>
        <a:bodyPr/>
        <a:lstStyle/>
        <a:p>
          <a:pPr rtl="0"/>
          <a:r>
            <a:rPr lang="hu-HU" smtClean="0"/>
            <a:t>Elindítottuk </a:t>
          </a:r>
          <a:r>
            <a:rPr lang="hu-HU" dirty="0" smtClean="0"/>
            <a:t>az átminősítést</a:t>
          </a:r>
          <a:endParaRPr lang="hu-HU" dirty="0"/>
        </a:p>
      </dgm:t>
    </dgm:pt>
    <dgm:pt modelId="{EE909BCA-FF85-484E-AB26-7060BC08D816}" type="parTrans" cxnId="{B2575E80-A3D5-4888-8D65-F6E34633A010}">
      <dgm:prSet/>
      <dgm:spPr/>
      <dgm:t>
        <a:bodyPr/>
        <a:lstStyle/>
        <a:p>
          <a:endParaRPr lang="hu-HU"/>
        </a:p>
      </dgm:t>
    </dgm:pt>
    <dgm:pt modelId="{2EB282E7-BAD3-438B-92A9-1BF409DCED9C}" type="sibTrans" cxnId="{B2575E80-A3D5-4888-8D65-F6E34633A010}">
      <dgm:prSet/>
      <dgm:spPr/>
      <dgm:t>
        <a:bodyPr/>
        <a:lstStyle/>
        <a:p>
          <a:endParaRPr lang="hu-HU"/>
        </a:p>
      </dgm:t>
    </dgm:pt>
    <dgm:pt modelId="{2FE6BB45-EBDC-4950-B481-D5B217228939}">
      <dgm:prSet/>
      <dgm:spPr/>
      <dgm:t>
        <a:bodyPr/>
        <a:lstStyle/>
        <a:p>
          <a:pPr rtl="0"/>
          <a:r>
            <a:rPr lang="hu-HU" dirty="0" smtClean="0"/>
            <a:t>2014. július 21.</a:t>
          </a:r>
          <a:endParaRPr lang="hu-HU" dirty="0"/>
        </a:p>
      </dgm:t>
    </dgm:pt>
    <dgm:pt modelId="{CD46AE1B-E140-4689-9D71-3E93146A3989}" type="parTrans" cxnId="{C0710D10-8B21-4670-9031-53D29B4FD291}">
      <dgm:prSet/>
      <dgm:spPr/>
      <dgm:t>
        <a:bodyPr/>
        <a:lstStyle/>
        <a:p>
          <a:endParaRPr lang="hu-HU"/>
        </a:p>
      </dgm:t>
    </dgm:pt>
    <dgm:pt modelId="{A64ADA44-D90C-4E33-88AB-4C8DE0D3629A}" type="sibTrans" cxnId="{C0710D10-8B21-4670-9031-53D29B4FD291}">
      <dgm:prSet/>
      <dgm:spPr/>
      <dgm:t>
        <a:bodyPr/>
        <a:lstStyle/>
        <a:p>
          <a:endParaRPr lang="hu-HU"/>
        </a:p>
      </dgm:t>
    </dgm:pt>
    <dgm:pt modelId="{09DC94E3-E871-4025-8A60-298B9FFCC456}">
      <dgm:prSet/>
      <dgm:spPr/>
      <dgm:t>
        <a:bodyPr/>
        <a:lstStyle/>
        <a:p>
          <a:pPr rtl="0"/>
          <a:r>
            <a:rPr lang="hu-HU" dirty="0" smtClean="0"/>
            <a:t>Aláírtuk a végleges adásvételi szerződést;</a:t>
          </a:r>
          <a:endParaRPr lang="hu-HU" dirty="0"/>
        </a:p>
      </dgm:t>
    </dgm:pt>
    <dgm:pt modelId="{1554E5C8-F5F9-47A1-BBFB-F2803FD07050}" type="parTrans" cxnId="{4A931C34-E229-4189-BD57-577BDC4B0DE7}">
      <dgm:prSet/>
      <dgm:spPr/>
      <dgm:t>
        <a:bodyPr/>
        <a:lstStyle/>
        <a:p>
          <a:endParaRPr lang="hu-HU"/>
        </a:p>
      </dgm:t>
    </dgm:pt>
    <dgm:pt modelId="{138F17BF-4C31-46FE-8B07-33F7AEB8256E}" type="sibTrans" cxnId="{4A931C34-E229-4189-BD57-577BDC4B0DE7}">
      <dgm:prSet/>
      <dgm:spPr/>
      <dgm:t>
        <a:bodyPr/>
        <a:lstStyle/>
        <a:p>
          <a:endParaRPr lang="hu-HU"/>
        </a:p>
      </dgm:t>
    </dgm:pt>
    <dgm:pt modelId="{3D045D52-B7B1-4FBE-8E53-6EEDC4A8FC88}" type="pres">
      <dgm:prSet presAssocID="{89FCBC88-1430-41DF-9F72-A76D9AFE335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39BB343-E6F7-43EF-BFEF-4C8BD39FFEFA}" type="pres">
      <dgm:prSet presAssocID="{5C76D926-DCC2-4122-8449-F2E21CFC6D63}" presName="horFlow" presStyleCnt="0"/>
      <dgm:spPr/>
    </dgm:pt>
    <dgm:pt modelId="{763711AC-6C4B-4A0F-BE16-32113A8A4247}" type="pres">
      <dgm:prSet presAssocID="{5C76D926-DCC2-4122-8449-F2E21CFC6D63}" presName="bigChev" presStyleLbl="node1" presStyleIdx="0" presStyleCnt="9"/>
      <dgm:spPr/>
      <dgm:t>
        <a:bodyPr/>
        <a:lstStyle/>
        <a:p>
          <a:endParaRPr lang="hu-HU"/>
        </a:p>
      </dgm:t>
    </dgm:pt>
    <dgm:pt modelId="{F18BBDFE-C07D-4DE7-93F0-E7A51E19ED01}" type="pres">
      <dgm:prSet presAssocID="{2E3D04AF-91A0-452E-A8DA-ABF1DEEDEFB4}" presName="parTrans" presStyleCnt="0"/>
      <dgm:spPr/>
    </dgm:pt>
    <dgm:pt modelId="{EABA389D-01FF-4F16-974E-E6748A686102}" type="pres">
      <dgm:prSet presAssocID="{304CA0A0-DB16-4CFB-84E7-D0ADF8F94A64}" presName="node" presStyleLbl="alignAccFollowNode1" presStyleIdx="0" presStyleCnt="15">
        <dgm:presLayoutVars>
          <dgm:bulletEnabled val="1"/>
        </dgm:presLayoutVars>
      </dgm:prSet>
      <dgm:spPr/>
    </dgm:pt>
    <dgm:pt modelId="{13BC2738-6A57-4458-9FA7-387CF663DE57}" type="pres">
      <dgm:prSet presAssocID="{24D5248A-FEF5-4D5D-AA21-1394B440B252}" presName="sibTrans" presStyleCnt="0"/>
      <dgm:spPr/>
    </dgm:pt>
    <dgm:pt modelId="{3E9CDD3A-15D3-42A2-9C2E-524B2253B2AD}" type="pres">
      <dgm:prSet presAssocID="{0F9BB461-7080-41B7-A407-A8F800160480}" presName="node" presStyleLbl="align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C18888-054E-450D-BDD6-85A7C0CD2C95}" type="pres">
      <dgm:prSet presAssocID="{0D477F39-A1FE-4874-8C8F-45145E0CC8EB}" presName="sibTrans" presStyleCnt="0"/>
      <dgm:spPr/>
    </dgm:pt>
    <dgm:pt modelId="{F231A1B7-5D69-449E-AA52-2FEB814D1F67}" type="pres">
      <dgm:prSet presAssocID="{76653AB8-2FDE-4994-B2AA-6128501B2BD4}" presName="node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74DFB6-D074-4247-8B2F-0DF202E6021F}" type="pres">
      <dgm:prSet presAssocID="{5C76D926-DCC2-4122-8449-F2E21CFC6D63}" presName="vSp" presStyleCnt="0"/>
      <dgm:spPr/>
    </dgm:pt>
    <dgm:pt modelId="{AF9BB3F9-A452-482E-94AC-93B7FF90521F}" type="pres">
      <dgm:prSet presAssocID="{3F6D5C48-947C-4CBB-AAF9-890BE7BF8462}" presName="horFlow" presStyleCnt="0"/>
      <dgm:spPr/>
    </dgm:pt>
    <dgm:pt modelId="{46524832-9C27-4DD7-901C-0606CDC98CB8}" type="pres">
      <dgm:prSet presAssocID="{3F6D5C48-947C-4CBB-AAF9-890BE7BF8462}" presName="bigChev" presStyleLbl="node1" presStyleIdx="1" presStyleCnt="9"/>
      <dgm:spPr/>
      <dgm:t>
        <a:bodyPr/>
        <a:lstStyle/>
        <a:p>
          <a:endParaRPr lang="hu-HU"/>
        </a:p>
      </dgm:t>
    </dgm:pt>
    <dgm:pt modelId="{0FBB0F45-DD5C-4C1C-B88F-723BB01839C1}" type="pres">
      <dgm:prSet presAssocID="{3F6D5C48-947C-4CBB-AAF9-890BE7BF8462}" presName="vSp" presStyleCnt="0"/>
      <dgm:spPr/>
    </dgm:pt>
    <dgm:pt modelId="{89CFC39F-29E5-4763-B51B-3EEF067F07D1}" type="pres">
      <dgm:prSet presAssocID="{3DF4F100-5759-4E30-A2DE-EA95A078A221}" presName="horFlow" presStyleCnt="0"/>
      <dgm:spPr/>
    </dgm:pt>
    <dgm:pt modelId="{B4EFF0E1-FCC9-476E-BE25-239B2A5B9D3E}" type="pres">
      <dgm:prSet presAssocID="{3DF4F100-5759-4E30-A2DE-EA95A078A221}" presName="bigChev" presStyleLbl="node1" presStyleIdx="2" presStyleCnt="9"/>
      <dgm:spPr/>
      <dgm:t>
        <a:bodyPr/>
        <a:lstStyle/>
        <a:p>
          <a:endParaRPr lang="hu-HU"/>
        </a:p>
      </dgm:t>
    </dgm:pt>
    <dgm:pt modelId="{968F8457-94DD-46EE-B5D3-E34E30FD203A}" type="pres">
      <dgm:prSet presAssocID="{B72D5F3C-E079-46A7-9FA7-378840DE93DE}" presName="parTrans" presStyleCnt="0"/>
      <dgm:spPr/>
    </dgm:pt>
    <dgm:pt modelId="{87DD24FA-B0B5-488A-B8D6-B6CF2362A7EB}" type="pres">
      <dgm:prSet presAssocID="{6E3C3052-E103-4547-B410-A5BDC85B7398}" presName="node" presStyleLbl="alignAccFollowNode1" presStyleIdx="3" presStyleCnt="15">
        <dgm:presLayoutVars>
          <dgm:bulletEnabled val="1"/>
        </dgm:presLayoutVars>
      </dgm:prSet>
      <dgm:spPr/>
    </dgm:pt>
    <dgm:pt modelId="{1C9637D3-117C-41BC-B50F-77AAA31A3E64}" type="pres">
      <dgm:prSet presAssocID="{BFDFAA97-456D-4A3E-B8CA-0A52759E91F5}" presName="sibTrans" presStyleCnt="0"/>
      <dgm:spPr/>
    </dgm:pt>
    <dgm:pt modelId="{5B6E92D2-8B31-4567-9D94-7F66022D51C8}" type="pres">
      <dgm:prSet presAssocID="{53D88FBE-2642-42EF-8A4F-54C443D47CA8}" presName="node" presStyleLbl="align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7FC107-BCB4-42A2-8F4E-AF95AA723BAB}" type="pres">
      <dgm:prSet presAssocID="{3DF4F100-5759-4E30-A2DE-EA95A078A221}" presName="vSp" presStyleCnt="0"/>
      <dgm:spPr/>
    </dgm:pt>
    <dgm:pt modelId="{FD7125BD-2713-499F-9CFF-F3EF524DAC22}" type="pres">
      <dgm:prSet presAssocID="{D40B9379-0D3C-4E12-AF03-57411767EFBD}" presName="horFlow" presStyleCnt="0"/>
      <dgm:spPr/>
    </dgm:pt>
    <dgm:pt modelId="{2C861AE3-0264-415F-B805-66F85BCEDA9D}" type="pres">
      <dgm:prSet presAssocID="{D40B9379-0D3C-4E12-AF03-57411767EFBD}" presName="bigChev" presStyleLbl="node1" presStyleIdx="3" presStyleCnt="9"/>
      <dgm:spPr/>
      <dgm:t>
        <a:bodyPr/>
        <a:lstStyle/>
        <a:p>
          <a:endParaRPr lang="hu-HU"/>
        </a:p>
      </dgm:t>
    </dgm:pt>
    <dgm:pt modelId="{42300A0B-0A14-4834-B807-0FDDC845AA12}" type="pres">
      <dgm:prSet presAssocID="{EE909BCA-FF85-484E-AB26-7060BC08D816}" presName="parTrans" presStyleCnt="0"/>
      <dgm:spPr/>
    </dgm:pt>
    <dgm:pt modelId="{9C64C01D-E9B6-48C0-B1A3-24B5F1C316EE}" type="pres">
      <dgm:prSet presAssocID="{F4C0E84C-E016-4B06-B237-B57DC26B4DB8}" presName="node" presStyleLbl="alignAccFollowNode1" presStyleIdx="5" presStyleCnt="15">
        <dgm:presLayoutVars>
          <dgm:bulletEnabled val="1"/>
        </dgm:presLayoutVars>
      </dgm:prSet>
      <dgm:spPr/>
    </dgm:pt>
    <dgm:pt modelId="{24961DEB-5C9A-4E68-A960-73CBE523A57C}" type="pres">
      <dgm:prSet presAssocID="{2EB282E7-BAD3-438B-92A9-1BF409DCED9C}" presName="sibTrans" presStyleCnt="0"/>
      <dgm:spPr/>
    </dgm:pt>
    <dgm:pt modelId="{BF87E314-A522-4B34-9565-259F8FE535F2}" type="pres">
      <dgm:prSet presAssocID="{B222A582-C215-4259-8FF9-273E475072DF}" presName="node" presStyleLbl="alignAccFollowNode1" presStyleIdx="6" presStyleCnt="15">
        <dgm:presLayoutVars>
          <dgm:bulletEnabled val="1"/>
        </dgm:presLayoutVars>
      </dgm:prSet>
      <dgm:spPr/>
    </dgm:pt>
    <dgm:pt modelId="{CD9FDA9E-CB6D-40A4-8264-59D9959AD6C6}" type="pres">
      <dgm:prSet presAssocID="{F7494E40-D4BC-4CAF-8B10-1FEBC7459ADC}" presName="sibTrans" presStyleCnt="0"/>
      <dgm:spPr/>
    </dgm:pt>
    <dgm:pt modelId="{B0D16344-8135-45EA-841F-9F4BABEB36D0}" type="pres">
      <dgm:prSet presAssocID="{8CEE8BEB-8E1B-46EC-B651-60147B28B566}" presName="node" presStyleLbl="alignAccFollowNode1" presStyleIdx="7" presStyleCnt="15">
        <dgm:presLayoutVars>
          <dgm:bulletEnabled val="1"/>
        </dgm:presLayoutVars>
      </dgm:prSet>
      <dgm:spPr/>
    </dgm:pt>
    <dgm:pt modelId="{EA5EDF1A-2D52-40E6-B29A-48E388F2B36D}" type="pres">
      <dgm:prSet presAssocID="{D40B9379-0D3C-4E12-AF03-57411767EFBD}" presName="vSp" presStyleCnt="0"/>
      <dgm:spPr/>
    </dgm:pt>
    <dgm:pt modelId="{9FBEB73C-B5F7-40F8-9364-3A52621673FA}" type="pres">
      <dgm:prSet presAssocID="{3D3DF32B-48ED-454D-99EE-9291ACECA104}" presName="horFlow" presStyleCnt="0"/>
      <dgm:spPr/>
    </dgm:pt>
    <dgm:pt modelId="{23F983E0-8E0A-4B3B-B5B4-23D5EFFCBBE4}" type="pres">
      <dgm:prSet presAssocID="{3D3DF32B-48ED-454D-99EE-9291ACECA104}" presName="bigChev" presStyleLbl="node1" presStyleIdx="4" presStyleCnt="9"/>
      <dgm:spPr/>
    </dgm:pt>
    <dgm:pt modelId="{2193C93A-D008-4515-A8CE-49643805BAF0}" type="pres">
      <dgm:prSet presAssocID="{E00AD690-22F2-490B-A2FA-A33528AF0FF2}" presName="parTrans" presStyleCnt="0"/>
      <dgm:spPr/>
    </dgm:pt>
    <dgm:pt modelId="{DC235B03-E0CF-4672-B141-E7EADFB07FB9}" type="pres">
      <dgm:prSet presAssocID="{2DF4942E-C12E-4104-B864-0C46D2EF4927}" presName="node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64A816-6BE2-40E9-99E7-C402B417CAC3}" type="pres">
      <dgm:prSet presAssocID="{3AB3FAB0-B984-4280-8465-1C6BA2F26C86}" presName="sibTrans" presStyleCnt="0"/>
      <dgm:spPr/>
    </dgm:pt>
    <dgm:pt modelId="{C913938B-C5C6-46C3-A1CC-EFD7715BBAD8}" type="pres">
      <dgm:prSet presAssocID="{74E4A991-38F4-4161-A186-F0AB784EBFE4}" presName="node" presStyleLbl="align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6F87190-605B-4BFA-B180-BCEC5FE2C364}" type="pres">
      <dgm:prSet presAssocID="{3D3DF32B-48ED-454D-99EE-9291ACECA104}" presName="vSp" presStyleCnt="0"/>
      <dgm:spPr/>
    </dgm:pt>
    <dgm:pt modelId="{EC83D863-9449-4562-A411-DAD6C4B493C0}" type="pres">
      <dgm:prSet presAssocID="{F03CE60D-354F-46EF-817D-778BE9411943}" presName="horFlow" presStyleCnt="0"/>
      <dgm:spPr/>
    </dgm:pt>
    <dgm:pt modelId="{FE9967F3-4694-487F-A523-7034BA37AA32}" type="pres">
      <dgm:prSet presAssocID="{F03CE60D-354F-46EF-817D-778BE9411943}" presName="bigChev" presStyleLbl="node1" presStyleIdx="5" presStyleCnt="9"/>
      <dgm:spPr/>
      <dgm:t>
        <a:bodyPr/>
        <a:lstStyle/>
        <a:p>
          <a:endParaRPr lang="hu-HU"/>
        </a:p>
      </dgm:t>
    </dgm:pt>
    <dgm:pt modelId="{2751A35D-A756-427C-9F5E-EC52C82C1AE4}" type="pres">
      <dgm:prSet presAssocID="{B0923A70-4BA8-45FE-B777-C62FE66CD459}" presName="parTrans" presStyleCnt="0"/>
      <dgm:spPr/>
    </dgm:pt>
    <dgm:pt modelId="{151CE776-DE7E-411A-9F7B-9A0854DE7410}" type="pres">
      <dgm:prSet presAssocID="{449B8A33-B9D4-429C-89E9-2C5643E4E2BA}" presName="node" presStyleLbl="alignAccFollowNode1" presStyleIdx="10" presStyleCnt="15">
        <dgm:presLayoutVars>
          <dgm:bulletEnabled val="1"/>
        </dgm:presLayoutVars>
      </dgm:prSet>
      <dgm:spPr/>
    </dgm:pt>
    <dgm:pt modelId="{13C1AC4B-A61D-4EFF-A69F-98858261D827}" type="pres">
      <dgm:prSet presAssocID="{BEDDFFCC-3CB7-41F4-BAC1-9B5365463E54}" presName="sibTrans" presStyleCnt="0"/>
      <dgm:spPr/>
    </dgm:pt>
    <dgm:pt modelId="{A1614452-9903-4C51-8F74-E9787CD2C962}" type="pres">
      <dgm:prSet presAssocID="{13A83587-1D52-4E1C-A760-0F8BA50A62BA}" presName="node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51B6E4-079E-497B-BAF3-B7C5DBE518BF}" type="pres">
      <dgm:prSet presAssocID="{F03CE60D-354F-46EF-817D-778BE9411943}" presName="vSp" presStyleCnt="0"/>
      <dgm:spPr/>
    </dgm:pt>
    <dgm:pt modelId="{36DC7007-E156-4ABE-8D85-C387863B2661}" type="pres">
      <dgm:prSet presAssocID="{2FE6BB45-EBDC-4950-B481-D5B217228939}" presName="horFlow" presStyleCnt="0"/>
      <dgm:spPr/>
    </dgm:pt>
    <dgm:pt modelId="{6D96FEEF-FC38-4BA9-BE66-9C35C6A78D7B}" type="pres">
      <dgm:prSet presAssocID="{2FE6BB45-EBDC-4950-B481-D5B217228939}" presName="bigChev" presStyleLbl="node1" presStyleIdx="6" presStyleCnt="9"/>
      <dgm:spPr/>
      <dgm:t>
        <a:bodyPr/>
        <a:lstStyle/>
        <a:p>
          <a:endParaRPr lang="hu-HU"/>
        </a:p>
      </dgm:t>
    </dgm:pt>
    <dgm:pt modelId="{7434E605-DD76-4045-B432-804BD2E14937}" type="pres">
      <dgm:prSet presAssocID="{1554E5C8-F5F9-47A1-BBFB-F2803FD07050}" presName="parTrans" presStyleCnt="0"/>
      <dgm:spPr/>
    </dgm:pt>
    <dgm:pt modelId="{B202AF95-065D-4A2E-A256-851C8AFC9DBF}" type="pres">
      <dgm:prSet presAssocID="{09DC94E3-E871-4025-8A60-298B9FFCC456}" presName="node" presStyleLbl="align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191A08-2FBA-409A-90F5-3CFEA84D0337}" type="pres">
      <dgm:prSet presAssocID="{2FE6BB45-EBDC-4950-B481-D5B217228939}" presName="vSp" presStyleCnt="0"/>
      <dgm:spPr/>
    </dgm:pt>
    <dgm:pt modelId="{E92641FA-7C03-42B1-B36D-60E5DFD55DF2}" type="pres">
      <dgm:prSet presAssocID="{4BE29C3A-64B8-4857-B5D8-A6DB981402C9}" presName="horFlow" presStyleCnt="0"/>
      <dgm:spPr/>
    </dgm:pt>
    <dgm:pt modelId="{CFF8F383-A4FA-4840-B82E-7574398B160A}" type="pres">
      <dgm:prSet presAssocID="{4BE29C3A-64B8-4857-B5D8-A6DB981402C9}" presName="bigChev" presStyleLbl="node1" presStyleIdx="7" presStyleCnt="9"/>
      <dgm:spPr/>
      <dgm:t>
        <a:bodyPr/>
        <a:lstStyle/>
        <a:p>
          <a:endParaRPr lang="hu-HU"/>
        </a:p>
      </dgm:t>
    </dgm:pt>
    <dgm:pt modelId="{50FF83E0-DEAC-4AA1-9612-DBA7E2387890}" type="pres">
      <dgm:prSet presAssocID="{F083FEE3-58F5-438B-A1D6-FDA46EA534BF}" presName="parTrans" presStyleCnt="0"/>
      <dgm:spPr/>
    </dgm:pt>
    <dgm:pt modelId="{DDAC7DA4-53B2-4814-BBB4-74BB7D1097FC}" type="pres">
      <dgm:prSet presAssocID="{0E980A71-8DD6-4904-893A-A69B52FD3106}" presName="node" presStyleLbl="alignAccFollowNode1" presStyleIdx="13" presStyleCnt="15">
        <dgm:presLayoutVars>
          <dgm:bulletEnabled val="1"/>
        </dgm:presLayoutVars>
      </dgm:prSet>
      <dgm:spPr/>
    </dgm:pt>
    <dgm:pt modelId="{16A8106E-98F3-4154-B4E3-264506426437}" type="pres">
      <dgm:prSet presAssocID="{4BE29C3A-64B8-4857-B5D8-A6DB981402C9}" presName="vSp" presStyleCnt="0"/>
      <dgm:spPr/>
    </dgm:pt>
    <dgm:pt modelId="{4E44D09C-FDA2-446B-B0C2-064CFC881F87}" type="pres">
      <dgm:prSet presAssocID="{CB734B4F-FC3A-493E-A83D-E2F8BAA95D6A}" presName="horFlow" presStyleCnt="0"/>
      <dgm:spPr/>
    </dgm:pt>
    <dgm:pt modelId="{1BF83344-BE96-42CA-800F-18FD810843E8}" type="pres">
      <dgm:prSet presAssocID="{CB734B4F-FC3A-493E-A83D-E2F8BAA95D6A}" presName="bigChev" presStyleLbl="node1" presStyleIdx="8" presStyleCnt="9"/>
      <dgm:spPr/>
      <dgm:t>
        <a:bodyPr/>
        <a:lstStyle/>
        <a:p>
          <a:endParaRPr lang="hu-HU"/>
        </a:p>
      </dgm:t>
    </dgm:pt>
    <dgm:pt modelId="{D22642FC-F772-467E-B79C-957E909A5D63}" type="pres">
      <dgm:prSet presAssocID="{041C12FA-A8C4-4564-B8BE-9A70202BEA85}" presName="parTrans" presStyleCnt="0"/>
      <dgm:spPr/>
    </dgm:pt>
    <dgm:pt modelId="{3A4DFBF4-532A-4974-AF49-5DD4F87186BD}" type="pres">
      <dgm:prSet presAssocID="{542A401E-C31F-4D57-99AB-071AAF11C140}" presName="node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90A6B1F-FCF1-46D8-AE79-BBBC1DED481E}" type="presOf" srcId="{0E980A71-8DD6-4904-893A-A69B52FD3106}" destId="{DDAC7DA4-53B2-4814-BBB4-74BB7D1097FC}" srcOrd="0" destOrd="0" presId="urn:microsoft.com/office/officeart/2005/8/layout/lProcess3"/>
    <dgm:cxn modelId="{41FDF751-E656-44A2-A577-AEEA2D28DFCB}" srcId="{3D3DF32B-48ED-454D-99EE-9291ACECA104}" destId="{74E4A991-38F4-4161-A186-F0AB784EBFE4}" srcOrd="1" destOrd="0" parTransId="{2618C4A5-9EE4-42CA-93A8-0B25C1B9CAA9}" sibTransId="{0E0118F2-8379-49CF-92B4-BABA212B5482}"/>
    <dgm:cxn modelId="{EF9D5B2E-6C2B-4FCB-9255-AEA3B1CA9A6A}" srcId="{D40B9379-0D3C-4E12-AF03-57411767EFBD}" destId="{B222A582-C215-4259-8FF9-273E475072DF}" srcOrd="1" destOrd="0" parTransId="{A34D26C3-7508-46EB-A3AD-237070599790}" sibTransId="{F7494E40-D4BC-4CAF-8B10-1FEBC7459ADC}"/>
    <dgm:cxn modelId="{BCA8C9F2-2DEC-4B9E-A4AB-FEA25A66EE3B}" type="presOf" srcId="{4BE29C3A-64B8-4857-B5D8-A6DB981402C9}" destId="{CFF8F383-A4FA-4840-B82E-7574398B160A}" srcOrd="0" destOrd="0" presId="urn:microsoft.com/office/officeart/2005/8/layout/lProcess3"/>
    <dgm:cxn modelId="{34CC3CC7-8250-4E93-AB5B-B8705F986AD5}" srcId="{F03CE60D-354F-46EF-817D-778BE9411943}" destId="{13A83587-1D52-4E1C-A760-0F8BA50A62BA}" srcOrd="1" destOrd="0" parTransId="{CE01543C-AEF7-47D8-9F8B-06702CE622EB}" sibTransId="{181BAE0C-F24C-440B-B25A-D5C173C96272}"/>
    <dgm:cxn modelId="{C74E7332-1B2B-4882-B79F-FBC79171CE62}" srcId="{5C76D926-DCC2-4122-8449-F2E21CFC6D63}" destId="{76653AB8-2FDE-4994-B2AA-6128501B2BD4}" srcOrd="2" destOrd="0" parTransId="{2872B37E-A1D1-4440-9399-7B438E7C1841}" sibTransId="{78D9C87C-ACC6-4407-BC60-A8B8125D7457}"/>
    <dgm:cxn modelId="{69627541-2F01-4DE9-AF9D-72E70692DBB3}" srcId="{89FCBC88-1430-41DF-9F72-A76D9AFE3355}" destId="{F03CE60D-354F-46EF-817D-778BE9411943}" srcOrd="5" destOrd="0" parTransId="{1C55F614-B544-4E2A-BD8F-57EFFD7DB9BC}" sibTransId="{5E6B00B8-C67B-4947-A2C0-95B91A73F988}"/>
    <dgm:cxn modelId="{2DD8DC6A-C663-493C-90E1-9ED0416EC86E}" srcId="{89FCBC88-1430-41DF-9F72-A76D9AFE3355}" destId="{CB734B4F-FC3A-493E-A83D-E2F8BAA95D6A}" srcOrd="8" destOrd="0" parTransId="{E5F1CEC1-2D09-4A55-A934-839D6D760DBA}" sibTransId="{B64F9D1B-9669-4CAB-B1FA-1E18285AF0EA}"/>
    <dgm:cxn modelId="{4BC41D15-CAF6-4AE7-968A-C02219AE3C90}" srcId="{3DF4F100-5759-4E30-A2DE-EA95A078A221}" destId="{53D88FBE-2642-42EF-8A4F-54C443D47CA8}" srcOrd="1" destOrd="0" parTransId="{2D6E2F65-8C92-449B-BC1A-034DB22BE67C}" sibTransId="{E2520074-FE3C-412D-A56A-18590BB84BCF}"/>
    <dgm:cxn modelId="{7AB8DA50-F723-4A16-B536-D4179A0AD5B0}" type="presOf" srcId="{89FCBC88-1430-41DF-9F72-A76D9AFE3355}" destId="{3D045D52-B7B1-4FBE-8E53-6EEDC4A8FC88}" srcOrd="0" destOrd="0" presId="urn:microsoft.com/office/officeart/2005/8/layout/lProcess3"/>
    <dgm:cxn modelId="{0C7FE7C0-2BB8-44BE-9F12-8C0FFAF0BA49}" srcId="{CB734B4F-FC3A-493E-A83D-E2F8BAA95D6A}" destId="{542A401E-C31F-4D57-99AB-071AAF11C140}" srcOrd="0" destOrd="0" parTransId="{041C12FA-A8C4-4564-B8BE-9A70202BEA85}" sibTransId="{CB046A71-856C-4C77-931F-CE88A348159B}"/>
    <dgm:cxn modelId="{AD9C1F0A-E02A-4521-83B5-3DA322C9E7CC}" type="presOf" srcId="{5C76D926-DCC2-4122-8449-F2E21CFC6D63}" destId="{763711AC-6C4B-4A0F-BE16-32113A8A4247}" srcOrd="0" destOrd="0" presId="urn:microsoft.com/office/officeart/2005/8/layout/lProcess3"/>
    <dgm:cxn modelId="{A359C121-542C-417B-B075-B2BA4E231B60}" type="presOf" srcId="{F03CE60D-354F-46EF-817D-778BE9411943}" destId="{FE9967F3-4694-487F-A523-7034BA37AA32}" srcOrd="0" destOrd="0" presId="urn:microsoft.com/office/officeart/2005/8/layout/lProcess3"/>
    <dgm:cxn modelId="{EA81D891-965D-4CAE-BA9A-620AAB7C5BB0}" srcId="{3D3DF32B-48ED-454D-99EE-9291ACECA104}" destId="{2DF4942E-C12E-4104-B864-0C46D2EF4927}" srcOrd="0" destOrd="0" parTransId="{E00AD690-22F2-490B-A2FA-A33528AF0FF2}" sibTransId="{3AB3FAB0-B984-4280-8465-1C6BA2F26C86}"/>
    <dgm:cxn modelId="{C1FD59F9-977D-435C-9212-D323312C0F48}" type="presOf" srcId="{13A83587-1D52-4E1C-A760-0F8BA50A62BA}" destId="{A1614452-9903-4C51-8F74-E9787CD2C962}" srcOrd="0" destOrd="0" presId="urn:microsoft.com/office/officeart/2005/8/layout/lProcess3"/>
    <dgm:cxn modelId="{F3D2A28C-3556-4DA5-802A-B7CD0636218D}" srcId="{89FCBC88-1430-41DF-9F72-A76D9AFE3355}" destId="{3F6D5C48-947C-4CBB-AAF9-890BE7BF8462}" srcOrd="1" destOrd="0" parTransId="{FB20C3FC-FBAF-4E86-9BBB-B1FCEFB24038}" sibTransId="{6176B6D3-8B7D-48AB-A057-26492D2CD3F7}"/>
    <dgm:cxn modelId="{9C35F1A3-F687-4BCF-BF20-8DBAF9B095DC}" type="presOf" srcId="{F4C0E84C-E016-4B06-B237-B57DC26B4DB8}" destId="{9C64C01D-E9B6-48C0-B1A3-24B5F1C316EE}" srcOrd="0" destOrd="0" presId="urn:microsoft.com/office/officeart/2005/8/layout/lProcess3"/>
    <dgm:cxn modelId="{CDA77ED9-9ACB-469C-80B8-7CCD08909AE8}" srcId="{89FCBC88-1430-41DF-9F72-A76D9AFE3355}" destId="{4BE29C3A-64B8-4857-B5D8-A6DB981402C9}" srcOrd="7" destOrd="0" parTransId="{A93472B7-0542-4CF3-82B1-44309CE01619}" sibTransId="{E26F4782-178B-46B6-9004-20E9734EC4C5}"/>
    <dgm:cxn modelId="{FFFC0624-7192-4730-8D90-771416FA9739}" type="presOf" srcId="{0F9BB461-7080-41B7-A407-A8F800160480}" destId="{3E9CDD3A-15D3-42A2-9C2E-524B2253B2AD}" srcOrd="0" destOrd="0" presId="urn:microsoft.com/office/officeart/2005/8/layout/lProcess3"/>
    <dgm:cxn modelId="{A7893091-EFEE-4EC2-99F4-D5F870FE86CB}" type="presOf" srcId="{304CA0A0-DB16-4CFB-84E7-D0ADF8F94A64}" destId="{EABA389D-01FF-4F16-974E-E6748A686102}" srcOrd="0" destOrd="0" presId="urn:microsoft.com/office/officeart/2005/8/layout/lProcess3"/>
    <dgm:cxn modelId="{D5C9EB12-6353-4565-9FFF-A6F50AD700EF}" srcId="{4BE29C3A-64B8-4857-B5D8-A6DB981402C9}" destId="{0E980A71-8DD6-4904-893A-A69B52FD3106}" srcOrd="0" destOrd="0" parTransId="{F083FEE3-58F5-438B-A1D6-FDA46EA534BF}" sibTransId="{08367E0C-2BC5-44AC-BDFC-66F23BA81090}"/>
    <dgm:cxn modelId="{5C47E82A-D959-4EC8-AEC8-3FDFE3D1770E}" type="presOf" srcId="{3DF4F100-5759-4E30-A2DE-EA95A078A221}" destId="{B4EFF0E1-FCC9-476E-BE25-239B2A5B9D3E}" srcOrd="0" destOrd="0" presId="urn:microsoft.com/office/officeart/2005/8/layout/lProcess3"/>
    <dgm:cxn modelId="{71B3A8AD-AF51-42E6-B58B-8ECDAEC51214}" type="presOf" srcId="{2FE6BB45-EBDC-4950-B481-D5B217228939}" destId="{6D96FEEF-FC38-4BA9-BE66-9C35C6A78D7B}" srcOrd="0" destOrd="0" presId="urn:microsoft.com/office/officeart/2005/8/layout/lProcess3"/>
    <dgm:cxn modelId="{78458D65-C908-408C-BD45-7F7BE3D9F545}" srcId="{89FCBC88-1430-41DF-9F72-A76D9AFE3355}" destId="{D40B9379-0D3C-4E12-AF03-57411767EFBD}" srcOrd="3" destOrd="0" parTransId="{7F6EB0F5-5056-4055-A9ED-13AB839007D4}" sibTransId="{BE5534CF-1DBB-4208-91E1-8170BB922BD0}"/>
    <dgm:cxn modelId="{C5A39611-0FE7-4DF3-A7BC-6A95AE56B631}" type="presOf" srcId="{3F6D5C48-947C-4CBB-AAF9-890BE7BF8462}" destId="{46524832-9C27-4DD7-901C-0606CDC98CB8}" srcOrd="0" destOrd="0" presId="urn:microsoft.com/office/officeart/2005/8/layout/lProcess3"/>
    <dgm:cxn modelId="{97FFA37F-7B19-4505-A7B8-E4FA61F8993D}" type="presOf" srcId="{542A401E-C31F-4D57-99AB-071AAF11C140}" destId="{3A4DFBF4-532A-4974-AF49-5DD4F87186BD}" srcOrd="0" destOrd="0" presId="urn:microsoft.com/office/officeart/2005/8/layout/lProcess3"/>
    <dgm:cxn modelId="{53412717-0455-46D0-8D74-69D68411A524}" type="presOf" srcId="{2DF4942E-C12E-4104-B864-0C46D2EF4927}" destId="{DC235B03-E0CF-4672-B141-E7EADFB07FB9}" srcOrd="0" destOrd="0" presId="urn:microsoft.com/office/officeart/2005/8/layout/lProcess3"/>
    <dgm:cxn modelId="{8A7FB354-7D95-4836-BB50-F040CBB76214}" type="presOf" srcId="{53D88FBE-2642-42EF-8A4F-54C443D47CA8}" destId="{5B6E92D2-8B31-4567-9D94-7F66022D51C8}" srcOrd="0" destOrd="0" presId="urn:microsoft.com/office/officeart/2005/8/layout/lProcess3"/>
    <dgm:cxn modelId="{F2EF6EDA-A080-4DF3-B3DE-B2D4F663A988}" type="presOf" srcId="{09DC94E3-E871-4025-8A60-298B9FFCC456}" destId="{B202AF95-065D-4A2E-A256-851C8AFC9DBF}" srcOrd="0" destOrd="0" presId="urn:microsoft.com/office/officeart/2005/8/layout/lProcess3"/>
    <dgm:cxn modelId="{B381C04C-070F-4D13-AA9F-81E9CE81DF83}" srcId="{5C76D926-DCC2-4122-8449-F2E21CFC6D63}" destId="{304CA0A0-DB16-4CFB-84E7-D0ADF8F94A64}" srcOrd="0" destOrd="0" parTransId="{2E3D04AF-91A0-452E-A8DA-ABF1DEEDEFB4}" sibTransId="{24D5248A-FEF5-4D5D-AA21-1394B440B252}"/>
    <dgm:cxn modelId="{C0710D10-8B21-4670-9031-53D29B4FD291}" srcId="{89FCBC88-1430-41DF-9F72-A76D9AFE3355}" destId="{2FE6BB45-EBDC-4950-B481-D5B217228939}" srcOrd="6" destOrd="0" parTransId="{CD46AE1B-E140-4689-9D71-3E93146A3989}" sibTransId="{A64ADA44-D90C-4E33-88AB-4C8DE0D3629A}"/>
    <dgm:cxn modelId="{96FE542C-B0BE-4CD2-B7BE-C5F0B5923DE9}" srcId="{F03CE60D-354F-46EF-817D-778BE9411943}" destId="{449B8A33-B9D4-429C-89E9-2C5643E4E2BA}" srcOrd="0" destOrd="0" parTransId="{B0923A70-4BA8-45FE-B777-C62FE66CD459}" sibTransId="{BEDDFFCC-3CB7-41F4-BAC1-9B5365463E54}"/>
    <dgm:cxn modelId="{4A931C34-E229-4189-BD57-577BDC4B0DE7}" srcId="{2FE6BB45-EBDC-4950-B481-D5B217228939}" destId="{09DC94E3-E871-4025-8A60-298B9FFCC456}" srcOrd="0" destOrd="0" parTransId="{1554E5C8-F5F9-47A1-BBFB-F2803FD07050}" sibTransId="{138F17BF-4C31-46FE-8B07-33F7AEB8256E}"/>
    <dgm:cxn modelId="{E3744EB9-73CF-431B-BDEE-6E046BAFD148}" type="presOf" srcId="{D40B9379-0D3C-4E12-AF03-57411767EFBD}" destId="{2C861AE3-0264-415F-B805-66F85BCEDA9D}" srcOrd="0" destOrd="0" presId="urn:microsoft.com/office/officeart/2005/8/layout/lProcess3"/>
    <dgm:cxn modelId="{0AEA68D3-52EA-47B9-8383-A84E01F70C7A}" srcId="{5C76D926-DCC2-4122-8449-F2E21CFC6D63}" destId="{0F9BB461-7080-41B7-A407-A8F800160480}" srcOrd="1" destOrd="0" parTransId="{AB450172-D4C7-4B06-B842-B36B22C8AFB2}" sibTransId="{0D477F39-A1FE-4874-8C8F-45145E0CC8EB}"/>
    <dgm:cxn modelId="{A3070422-7FBD-49F5-B66E-C9ED76FCAA0E}" type="presOf" srcId="{76653AB8-2FDE-4994-B2AA-6128501B2BD4}" destId="{F231A1B7-5D69-449E-AA52-2FEB814D1F67}" srcOrd="0" destOrd="0" presId="urn:microsoft.com/office/officeart/2005/8/layout/lProcess3"/>
    <dgm:cxn modelId="{19487A25-458E-4754-8421-4C03AEAAE4DD}" srcId="{D40B9379-0D3C-4E12-AF03-57411767EFBD}" destId="{8CEE8BEB-8E1B-46EC-B651-60147B28B566}" srcOrd="2" destOrd="0" parTransId="{0B841852-BDF1-4B32-A782-4A29EBD51B8A}" sibTransId="{71267D8E-B599-453D-9F35-51424A722E67}"/>
    <dgm:cxn modelId="{3723D155-EBBB-4D3C-ACAB-04D1977F3925}" srcId="{89FCBC88-1430-41DF-9F72-A76D9AFE3355}" destId="{3DF4F100-5759-4E30-A2DE-EA95A078A221}" srcOrd="2" destOrd="0" parTransId="{07AFE17E-D521-4113-A831-1ED651ADE50C}" sibTransId="{1F960A2E-F338-4EC7-975B-6B0B7C286473}"/>
    <dgm:cxn modelId="{EBDFDF02-F6CC-4995-B994-FA8B62953D08}" type="presOf" srcId="{8CEE8BEB-8E1B-46EC-B651-60147B28B566}" destId="{B0D16344-8135-45EA-841F-9F4BABEB36D0}" srcOrd="0" destOrd="0" presId="urn:microsoft.com/office/officeart/2005/8/layout/lProcess3"/>
    <dgm:cxn modelId="{F088C6F7-1D9A-40F6-B071-FE772C5C9A6F}" type="presOf" srcId="{6E3C3052-E103-4547-B410-A5BDC85B7398}" destId="{87DD24FA-B0B5-488A-B8D6-B6CF2362A7EB}" srcOrd="0" destOrd="0" presId="urn:microsoft.com/office/officeart/2005/8/layout/lProcess3"/>
    <dgm:cxn modelId="{B2575E80-A3D5-4888-8D65-F6E34633A010}" srcId="{D40B9379-0D3C-4E12-AF03-57411767EFBD}" destId="{F4C0E84C-E016-4B06-B237-B57DC26B4DB8}" srcOrd="0" destOrd="0" parTransId="{EE909BCA-FF85-484E-AB26-7060BC08D816}" sibTransId="{2EB282E7-BAD3-438B-92A9-1BF409DCED9C}"/>
    <dgm:cxn modelId="{9BD47194-27F1-4A28-A60D-CDE17C9DB6CB}" type="presOf" srcId="{74E4A991-38F4-4161-A186-F0AB784EBFE4}" destId="{C913938B-C5C6-46C3-A1CC-EFD7715BBAD8}" srcOrd="0" destOrd="0" presId="urn:microsoft.com/office/officeart/2005/8/layout/lProcess3"/>
    <dgm:cxn modelId="{EA54C2E1-8E99-4A83-BB8B-D5A5862C7FEB}" srcId="{89FCBC88-1430-41DF-9F72-A76D9AFE3355}" destId="{5C76D926-DCC2-4122-8449-F2E21CFC6D63}" srcOrd="0" destOrd="0" parTransId="{196185A6-88DD-47D2-A479-DB06FB8DC05B}" sibTransId="{A4773476-F515-4B87-9361-7AE57D025C2D}"/>
    <dgm:cxn modelId="{C37DBDFC-FF50-4B9D-A566-AEEF4E8B2D88}" srcId="{89FCBC88-1430-41DF-9F72-A76D9AFE3355}" destId="{3D3DF32B-48ED-454D-99EE-9291ACECA104}" srcOrd="4" destOrd="0" parTransId="{9604D177-ED56-40CA-92BE-601A66AE2DC1}" sibTransId="{5B85EB47-43B8-4BF4-B6F1-3078747D9CD7}"/>
    <dgm:cxn modelId="{5EA9E862-C5E1-4BA7-9669-FC9EC0B121EB}" type="presOf" srcId="{449B8A33-B9D4-429C-89E9-2C5643E4E2BA}" destId="{151CE776-DE7E-411A-9F7B-9A0854DE7410}" srcOrd="0" destOrd="0" presId="urn:microsoft.com/office/officeart/2005/8/layout/lProcess3"/>
    <dgm:cxn modelId="{58298130-8504-431C-8AA9-8A772C039DFE}" srcId="{3DF4F100-5759-4E30-A2DE-EA95A078A221}" destId="{6E3C3052-E103-4547-B410-A5BDC85B7398}" srcOrd="0" destOrd="0" parTransId="{B72D5F3C-E079-46A7-9FA7-378840DE93DE}" sibTransId="{BFDFAA97-456D-4A3E-B8CA-0A52759E91F5}"/>
    <dgm:cxn modelId="{4B638EF2-9D8E-405B-A528-67507D0A0748}" type="presOf" srcId="{3D3DF32B-48ED-454D-99EE-9291ACECA104}" destId="{23F983E0-8E0A-4B3B-B5B4-23D5EFFCBBE4}" srcOrd="0" destOrd="0" presId="urn:microsoft.com/office/officeart/2005/8/layout/lProcess3"/>
    <dgm:cxn modelId="{9676D30D-574F-458C-8C25-473F0ADE7F84}" type="presOf" srcId="{B222A582-C215-4259-8FF9-273E475072DF}" destId="{BF87E314-A522-4B34-9565-259F8FE535F2}" srcOrd="0" destOrd="0" presId="urn:microsoft.com/office/officeart/2005/8/layout/lProcess3"/>
    <dgm:cxn modelId="{4A6983F1-A007-4E71-86DD-6C9C507EC0A7}" type="presOf" srcId="{CB734B4F-FC3A-493E-A83D-E2F8BAA95D6A}" destId="{1BF83344-BE96-42CA-800F-18FD810843E8}" srcOrd="0" destOrd="0" presId="urn:microsoft.com/office/officeart/2005/8/layout/lProcess3"/>
    <dgm:cxn modelId="{BFAC10EF-25F5-4A80-A11B-463234C66BCA}" type="presParOf" srcId="{3D045D52-B7B1-4FBE-8E53-6EEDC4A8FC88}" destId="{039BB343-E6F7-43EF-BFEF-4C8BD39FFEFA}" srcOrd="0" destOrd="0" presId="urn:microsoft.com/office/officeart/2005/8/layout/lProcess3"/>
    <dgm:cxn modelId="{9471D739-F96A-4F0B-8825-5BE8C2852921}" type="presParOf" srcId="{039BB343-E6F7-43EF-BFEF-4C8BD39FFEFA}" destId="{763711AC-6C4B-4A0F-BE16-32113A8A4247}" srcOrd="0" destOrd="0" presId="urn:microsoft.com/office/officeart/2005/8/layout/lProcess3"/>
    <dgm:cxn modelId="{683E575F-DBC3-4A50-B05A-980A3EAC4C87}" type="presParOf" srcId="{039BB343-E6F7-43EF-BFEF-4C8BD39FFEFA}" destId="{F18BBDFE-C07D-4DE7-93F0-E7A51E19ED01}" srcOrd="1" destOrd="0" presId="urn:microsoft.com/office/officeart/2005/8/layout/lProcess3"/>
    <dgm:cxn modelId="{1FC842B2-4AE4-4E05-A1B2-7F8B74AC2EF7}" type="presParOf" srcId="{039BB343-E6F7-43EF-BFEF-4C8BD39FFEFA}" destId="{EABA389D-01FF-4F16-974E-E6748A686102}" srcOrd="2" destOrd="0" presId="urn:microsoft.com/office/officeart/2005/8/layout/lProcess3"/>
    <dgm:cxn modelId="{1088F939-4341-4667-AD0A-F62BF5323A9A}" type="presParOf" srcId="{039BB343-E6F7-43EF-BFEF-4C8BD39FFEFA}" destId="{13BC2738-6A57-4458-9FA7-387CF663DE57}" srcOrd="3" destOrd="0" presId="urn:microsoft.com/office/officeart/2005/8/layout/lProcess3"/>
    <dgm:cxn modelId="{4C4CF17E-16FB-4B5C-8305-8735EC4F6EC0}" type="presParOf" srcId="{039BB343-E6F7-43EF-BFEF-4C8BD39FFEFA}" destId="{3E9CDD3A-15D3-42A2-9C2E-524B2253B2AD}" srcOrd="4" destOrd="0" presId="urn:microsoft.com/office/officeart/2005/8/layout/lProcess3"/>
    <dgm:cxn modelId="{42AC8836-21BA-40A3-9B4D-F3BA1D9F5599}" type="presParOf" srcId="{039BB343-E6F7-43EF-BFEF-4C8BD39FFEFA}" destId="{36C18888-054E-450D-BDD6-85A7C0CD2C95}" srcOrd="5" destOrd="0" presId="urn:microsoft.com/office/officeart/2005/8/layout/lProcess3"/>
    <dgm:cxn modelId="{73E005E7-1C56-42BA-88F6-7FDD8E6F6482}" type="presParOf" srcId="{039BB343-E6F7-43EF-BFEF-4C8BD39FFEFA}" destId="{F231A1B7-5D69-449E-AA52-2FEB814D1F67}" srcOrd="6" destOrd="0" presId="urn:microsoft.com/office/officeart/2005/8/layout/lProcess3"/>
    <dgm:cxn modelId="{D8C6D602-7B9A-4D94-A8AD-DA78BB18407E}" type="presParOf" srcId="{3D045D52-B7B1-4FBE-8E53-6EEDC4A8FC88}" destId="{CD74DFB6-D074-4247-8B2F-0DF202E6021F}" srcOrd="1" destOrd="0" presId="urn:microsoft.com/office/officeart/2005/8/layout/lProcess3"/>
    <dgm:cxn modelId="{24FE7D4A-A5C9-4B05-825D-E6E7F0D952D2}" type="presParOf" srcId="{3D045D52-B7B1-4FBE-8E53-6EEDC4A8FC88}" destId="{AF9BB3F9-A452-482E-94AC-93B7FF90521F}" srcOrd="2" destOrd="0" presId="urn:microsoft.com/office/officeart/2005/8/layout/lProcess3"/>
    <dgm:cxn modelId="{1BAF1604-2BED-46FC-8F91-BD493DDA9AA7}" type="presParOf" srcId="{AF9BB3F9-A452-482E-94AC-93B7FF90521F}" destId="{46524832-9C27-4DD7-901C-0606CDC98CB8}" srcOrd="0" destOrd="0" presId="urn:microsoft.com/office/officeart/2005/8/layout/lProcess3"/>
    <dgm:cxn modelId="{F3979C7F-DF95-443E-8BF5-8D7D19F20F48}" type="presParOf" srcId="{3D045D52-B7B1-4FBE-8E53-6EEDC4A8FC88}" destId="{0FBB0F45-DD5C-4C1C-B88F-723BB01839C1}" srcOrd="3" destOrd="0" presId="urn:microsoft.com/office/officeart/2005/8/layout/lProcess3"/>
    <dgm:cxn modelId="{4CE4831E-263D-4D8D-B5D3-346957651DAD}" type="presParOf" srcId="{3D045D52-B7B1-4FBE-8E53-6EEDC4A8FC88}" destId="{89CFC39F-29E5-4763-B51B-3EEF067F07D1}" srcOrd="4" destOrd="0" presId="urn:microsoft.com/office/officeart/2005/8/layout/lProcess3"/>
    <dgm:cxn modelId="{F7571CB5-00BD-4993-8AE1-D317746D4FEF}" type="presParOf" srcId="{89CFC39F-29E5-4763-B51B-3EEF067F07D1}" destId="{B4EFF0E1-FCC9-476E-BE25-239B2A5B9D3E}" srcOrd="0" destOrd="0" presId="urn:microsoft.com/office/officeart/2005/8/layout/lProcess3"/>
    <dgm:cxn modelId="{3EF612FC-B46B-45A2-AA81-45AC67CCE97B}" type="presParOf" srcId="{89CFC39F-29E5-4763-B51B-3EEF067F07D1}" destId="{968F8457-94DD-46EE-B5D3-E34E30FD203A}" srcOrd="1" destOrd="0" presId="urn:microsoft.com/office/officeart/2005/8/layout/lProcess3"/>
    <dgm:cxn modelId="{8621821B-70EA-42C7-8AD0-7E7EAE765912}" type="presParOf" srcId="{89CFC39F-29E5-4763-B51B-3EEF067F07D1}" destId="{87DD24FA-B0B5-488A-B8D6-B6CF2362A7EB}" srcOrd="2" destOrd="0" presId="urn:microsoft.com/office/officeart/2005/8/layout/lProcess3"/>
    <dgm:cxn modelId="{1C5D0954-4997-4781-A6BD-70E3CB90D397}" type="presParOf" srcId="{89CFC39F-29E5-4763-B51B-3EEF067F07D1}" destId="{1C9637D3-117C-41BC-B50F-77AAA31A3E64}" srcOrd="3" destOrd="0" presId="urn:microsoft.com/office/officeart/2005/8/layout/lProcess3"/>
    <dgm:cxn modelId="{A3676CC8-7037-4631-8179-0595D783E420}" type="presParOf" srcId="{89CFC39F-29E5-4763-B51B-3EEF067F07D1}" destId="{5B6E92D2-8B31-4567-9D94-7F66022D51C8}" srcOrd="4" destOrd="0" presId="urn:microsoft.com/office/officeart/2005/8/layout/lProcess3"/>
    <dgm:cxn modelId="{AD135FFE-FB09-4CD0-908A-A77FB83D63EF}" type="presParOf" srcId="{3D045D52-B7B1-4FBE-8E53-6EEDC4A8FC88}" destId="{047FC107-BCB4-42A2-8F4E-AF95AA723BAB}" srcOrd="5" destOrd="0" presId="urn:microsoft.com/office/officeart/2005/8/layout/lProcess3"/>
    <dgm:cxn modelId="{4AC0F1E6-48E6-4551-BA77-21D8FF39D545}" type="presParOf" srcId="{3D045D52-B7B1-4FBE-8E53-6EEDC4A8FC88}" destId="{FD7125BD-2713-499F-9CFF-F3EF524DAC22}" srcOrd="6" destOrd="0" presId="urn:microsoft.com/office/officeart/2005/8/layout/lProcess3"/>
    <dgm:cxn modelId="{CF4684DC-628F-42DC-8362-6CECC52F56EA}" type="presParOf" srcId="{FD7125BD-2713-499F-9CFF-F3EF524DAC22}" destId="{2C861AE3-0264-415F-B805-66F85BCEDA9D}" srcOrd="0" destOrd="0" presId="urn:microsoft.com/office/officeart/2005/8/layout/lProcess3"/>
    <dgm:cxn modelId="{3DF6DD32-3E9B-495C-B9D8-F5796E5F255A}" type="presParOf" srcId="{FD7125BD-2713-499F-9CFF-F3EF524DAC22}" destId="{42300A0B-0A14-4834-B807-0FDDC845AA12}" srcOrd="1" destOrd="0" presId="urn:microsoft.com/office/officeart/2005/8/layout/lProcess3"/>
    <dgm:cxn modelId="{AE89F543-028E-440C-AA6E-84732FB99D1F}" type="presParOf" srcId="{FD7125BD-2713-499F-9CFF-F3EF524DAC22}" destId="{9C64C01D-E9B6-48C0-B1A3-24B5F1C316EE}" srcOrd="2" destOrd="0" presId="urn:microsoft.com/office/officeart/2005/8/layout/lProcess3"/>
    <dgm:cxn modelId="{AC78829E-73C2-4901-9C33-F06A20967877}" type="presParOf" srcId="{FD7125BD-2713-499F-9CFF-F3EF524DAC22}" destId="{24961DEB-5C9A-4E68-A960-73CBE523A57C}" srcOrd="3" destOrd="0" presId="urn:microsoft.com/office/officeart/2005/8/layout/lProcess3"/>
    <dgm:cxn modelId="{30EB6603-3C8C-4C0E-8A2D-3F39B4570A4C}" type="presParOf" srcId="{FD7125BD-2713-499F-9CFF-F3EF524DAC22}" destId="{BF87E314-A522-4B34-9565-259F8FE535F2}" srcOrd="4" destOrd="0" presId="urn:microsoft.com/office/officeart/2005/8/layout/lProcess3"/>
    <dgm:cxn modelId="{231AC097-AEA6-4055-9799-1660D1BED2AB}" type="presParOf" srcId="{FD7125BD-2713-499F-9CFF-F3EF524DAC22}" destId="{CD9FDA9E-CB6D-40A4-8264-59D9959AD6C6}" srcOrd="5" destOrd="0" presId="urn:microsoft.com/office/officeart/2005/8/layout/lProcess3"/>
    <dgm:cxn modelId="{E7B5F592-82C3-49C4-A5A7-4F3608B259BB}" type="presParOf" srcId="{FD7125BD-2713-499F-9CFF-F3EF524DAC22}" destId="{B0D16344-8135-45EA-841F-9F4BABEB36D0}" srcOrd="6" destOrd="0" presId="urn:microsoft.com/office/officeart/2005/8/layout/lProcess3"/>
    <dgm:cxn modelId="{944F7B0B-6E21-48EA-8DD2-DAD90E745B17}" type="presParOf" srcId="{3D045D52-B7B1-4FBE-8E53-6EEDC4A8FC88}" destId="{EA5EDF1A-2D52-40E6-B29A-48E388F2B36D}" srcOrd="7" destOrd="0" presId="urn:microsoft.com/office/officeart/2005/8/layout/lProcess3"/>
    <dgm:cxn modelId="{4F81D860-300D-4B3E-B965-F919FCC6EFEA}" type="presParOf" srcId="{3D045D52-B7B1-4FBE-8E53-6EEDC4A8FC88}" destId="{9FBEB73C-B5F7-40F8-9364-3A52621673FA}" srcOrd="8" destOrd="0" presId="urn:microsoft.com/office/officeart/2005/8/layout/lProcess3"/>
    <dgm:cxn modelId="{BDDE7845-7F46-4207-B941-BB1291592900}" type="presParOf" srcId="{9FBEB73C-B5F7-40F8-9364-3A52621673FA}" destId="{23F983E0-8E0A-4B3B-B5B4-23D5EFFCBBE4}" srcOrd="0" destOrd="0" presId="urn:microsoft.com/office/officeart/2005/8/layout/lProcess3"/>
    <dgm:cxn modelId="{15884976-A0CD-4EA3-BFC6-18AF0BD22A1A}" type="presParOf" srcId="{9FBEB73C-B5F7-40F8-9364-3A52621673FA}" destId="{2193C93A-D008-4515-A8CE-49643805BAF0}" srcOrd="1" destOrd="0" presId="urn:microsoft.com/office/officeart/2005/8/layout/lProcess3"/>
    <dgm:cxn modelId="{E542EE8D-8252-454F-A8CC-041CD515EE73}" type="presParOf" srcId="{9FBEB73C-B5F7-40F8-9364-3A52621673FA}" destId="{DC235B03-E0CF-4672-B141-E7EADFB07FB9}" srcOrd="2" destOrd="0" presId="urn:microsoft.com/office/officeart/2005/8/layout/lProcess3"/>
    <dgm:cxn modelId="{1F87ED6C-208D-45C0-BE02-5CE2B55101A8}" type="presParOf" srcId="{9FBEB73C-B5F7-40F8-9364-3A52621673FA}" destId="{6864A816-6BE2-40E9-99E7-C402B417CAC3}" srcOrd="3" destOrd="0" presId="urn:microsoft.com/office/officeart/2005/8/layout/lProcess3"/>
    <dgm:cxn modelId="{D53BCFEF-162D-483F-BF24-7EE59682C075}" type="presParOf" srcId="{9FBEB73C-B5F7-40F8-9364-3A52621673FA}" destId="{C913938B-C5C6-46C3-A1CC-EFD7715BBAD8}" srcOrd="4" destOrd="0" presId="urn:microsoft.com/office/officeart/2005/8/layout/lProcess3"/>
    <dgm:cxn modelId="{26B20A9D-82E3-409E-B30D-A4BFD57664E9}" type="presParOf" srcId="{3D045D52-B7B1-4FBE-8E53-6EEDC4A8FC88}" destId="{86F87190-605B-4BFA-B180-BCEC5FE2C364}" srcOrd="9" destOrd="0" presId="urn:microsoft.com/office/officeart/2005/8/layout/lProcess3"/>
    <dgm:cxn modelId="{37B2FE26-4DC8-4258-B1A3-DB213573EF82}" type="presParOf" srcId="{3D045D52-B7B1-4FBE-8E53-6EEDC4A8FC88}" destId="{EC83D863-9449-4562-A411-DAD6C4B493C0}" srcOrd="10" destOrd="0" presId="urn:microsoft.com/office/officeart/2005/8/layout/lProcess3"/>
    <dgm:cxn modelId="{EDA8DC30-35C9-450E-B88C-5591D8C218A3}" type="presParOf" srcId="{EC83D863-9449-4562-A411-DAD6C4B493C0}" destId="{FE9967F3-4694-487F-A523-7034BA37AA32}" srcOrd="0" destOrd="0" presId="urn:microsoft.com/office/officeart/2005/8/layout/lProcess3"/>
    <dgm:cxn modelId="{B658782D-0AFE-4998-A29C-7E75E3095FCA}" type="presParOf" srcId="{EC83D863-9449-4562-A411-DAD6C4B493C0}" destId="{2751A35D-A756-427C-9F5E-EC52C82C1AE4}" srcOrd="1" destOrd="0" presId="urn:microsoft.com/office/officeart/2005/8/layout/lProcess3"/>
    <dgm:cxn modelId="{F8D71864-F0A7-48D0-B0EA-5363240070DA}" type="presParOf" srcId="{EC83D863-9449-4562-A411-DAD6C4B493C0}" destId="{151CE776-DE7E-411A-9F7B-9A0854DE7410}" srcOrd="2" destOrd="0" presId="urn:microsoft.com/office/officeart/2005/8/layout/lProcess3"/>
    <dgm:cxn modelId="{32ED0ABA-DBA6-413E-BA0C-4D22893E8182}" type="presParOf" srcId="{EC83D863-9449-4562-A411-DAD6C4B493C0}" destId="{13C1AC4B-A61D-4EFF-A69F-98858261D827}" srcOrd="3" destOrd="0" presId="urn:microsoft.com/office/officeart/2005/8/layout/lProcess3"/>
    <dgm:cxn modelId="{94736D0E-5B37-40B0-B33A-5752D56FF7DA}" type="presParOf" srcId="{EC83D863-9449-4562-A411-DAD6C4B493C0}" destId="{A1614452-9903-4C51-8F74-E9787CD2C962}" srcOrd="4" destOrd="0" presId="urn:microsoft.com/office/officeart/2005/8/layout/lProcess3"/>
    <dgm:cxn modelId="{B3001104-50E5-48B5-AB37-2A3ADC8F2EBF}" type="presParOf" srcId="{3D045D52-B7B1-4FBE-8E53-6EEDC4A8FC88}" destId="{A351B6E4-079E-497B-BAF3-B7C5DBE518BF}" srcOrd="11" destOrd="0" presId="urn:microsoft.com/office/officeart/2005/8/layout/lProcess3"/>
    <dgm:cxn modelId="{FCA92740-1C7C-4DF6-BC4D-A0DB524E4BBC}" type="presParOf" srcId="{3D045D52-B7B1-4FBE-8E53-6EEDC4A8FC88}" destId="{36DC7007-E156-4ABE-8D85-C387863B2661}" srcOrd="12" destOrd="0" presId="urn:microsoft.com/office/officeart/2005/8/layout/lProcess3"/>
    <dgm:cxn modelId="{8E5BCF68-C9A3-4DD3-8157-49808FA32D87}" type="presParOf" srcId="{36DC7007-E156-4ABE-8D85-C387863B2661}" destId="{6D96FEEF-FC38-4BA9-BE66-9C35C6A78D7B}" srcOrd="0" destOrd="0" presId="urn:microsoft.com/office/officeart/2005/8/layout/lProcess3"/>
    <dgm:cxn modelId="{7A3BD111-AF36-4967-AE3C-19AB9046D74C}" type="presParOf" srcId="{36DC7007-E156-4ABE-8D85-C387863B2661}" destId="{7434E605-DD76-4045-B432-804BD2E14937}" srcOrd="1" destOrd="0" presId="urn:microsoft.com/office/officeart/2005/8/layout/lProcess3"/>
    <dgm:cxn modelId="{0F1B3C18-65DA-4EC9-AA37-AA29DADD5D0C}" type="presParOf" srcId="{36DC7007-E156-4ABE-8D85-C387863B2661}" destId="{B202AF95-065D-4A2E-A256-851C8AFC9DBF}" srcOrd="2" destOrd="0" presId="urn:microsoft.com/office/officeart/2005/8/layout/lProcess3"/>
    <dgm:cxn modelId="{D208C6B5-FC75-484B-9798-CC4471CF3EB9}" type="presParOf" srcId="{3D045D52-B7B1-4FBE-8E53-6EEDC4A8FC88}" destId="{A5191A08-2FBA-409A-90F5-3CFEA84D0337}" srcOrd="13" destOrd="0" presId="urn:microsoft.com/office/officeart/2005/8/layout/lProcess3"/>
    <dgm:cxn modelId="{7F3CD7A6-519D-406B-B97F-2F0494DA98BD}" type="presParOf" srcId="{3D045D52-B7B1-4FBE-8E53-6EEDC4A8FC88}" destId="{E92641FA-7C03-42B1-B36D-60E5DFD55DF2}" srcOrd="14" destOrd="0" presId="urn:microsoft.com/office/officeart/2005/8/layout/lProcess3"/>
    <dgm:cxn modelId="{7F06A155-B77E-462B-A5B7-83DB0754E771}" type="presParOf" srcId="{E92641FA-7C03-42B1-B36D-60E5DFD55DF2}" destId="{CFF8F383-A4FA-4840-B82E-7574398B160A}" srcOrd="0" destOrd="0" presId="urn:microsoft.com/office/officeart/2005/8/layout/lProcess3"/>
    <dgm:cxn modelId="{FBF29BA0-935F-4586-B262-1193D6D8FAD3}" type="presParOf" srcId="{E92641FA-7C03-42B1-B36D-60E5DFD55DF2}" destId="{50FF83E0-DEAC-4AA1-9612-DBA7E2387890}" srcOrd="1" destOrd="0" presId="urn:microsoft.com/office/officeart/2005/8/layout/lProcess3"/>
    <dgm:cxn modelId="{0B70697D-6A56-43EA-8F65-5215B7393B65}" type="presParOf" srcId="{E92641FA-7C03-42B1-B36D-60E5DFD55DF2}" destId="{DDAC7DA4-53B2-4814-BBB4-74BB7D1097FC}" srcOrd="2" destOrd="0" presId="urn:microsoft.com/office/officeart/2005/8/layout/lProcess3"/>
    <dgm:cxn modelId="{B3503A54-98AE-4C79-B921-02F63C8BB7B8}" type="presParOf" srcId="{3D045D52-B7B1-4FBE-8E53-6EEDC4A8FC88}" destId="{16A8106E-98F3-4154-B4E3-264506426437}" srcOrd="15" destOrd="0" presId="urn:microsoft.com/office/officeart/2005/8/layout/lProcess3"/>
    <dgm:cxn modelId="{BB743348-72DD-42BA-A2C1-336185C2DBAA}" type="presParOf" srcId="{3D045D52-B7B1-4FBE-8E53-6EEDC4A8FC88}" destId="{4E44D09C-FDA2-446B-B0C2-064CFC881F87}" srcOrd="16" destOrd="0" presId="urn:microsoft.com/office/officeart/2005/8/layout/lProcess3"/>
    <dgm:cxn modelId="{92DC5DBA-AAAC-4EAC-8D17-65E869A70AFF}" type="presParOf" srcId="{4E44D09C-FDA2-446B-B0C2-064CFC881F87}" destId="{1BF83344-BE96-42CA-800F-18FD810843E8}" srcOrd="0" destOrd="0" presId="urn:microsoft.com/office/officeart/2005/8/layout/lProcess3"/>
    <dgm:cxn modelId="{805B32A9-AFE6-493B-9972-4046F19699A0}" type="presParOf" srcId="{4E44D09C-FDA2-446B-B0C2-064CFC881F87}" destId="{D22642FC-F772-467E-B79C-957E909A5D63}" srcOrd="1" destOrd="0" presId="urn:microsoft.com/office/officeart/2005/8/layout/lProcess3"/>
    <dgm:cxn modelId="{061A4E0C-70CB-40AA-892D-2748D8AF5778}" type="presParOf" srcId="{4E44D09C-FDA2-446B-B0C2-064CFC881F87}" destId="{3A4DFBF4-532A-4974-AF49-5DD4F87186B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711AC-6C4B-4A0F-BE16-32113A8A4247}">
      <dsp:nvSpPr>
        <dsp:cNvPr id="0" name=""/>
        <dsp:cNvSpPr/>
      </dsp:nvSpPr>
      <dsp:spPr>
        <a:xfrm>
          <a:off x="295921" y="1537"/>
          <a:ext cx="1445167" cy="5780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2014. január 29.</a:t>
          </a:r>
          <a:endParaRPr lang="hu-HU" sz="900" kern="1200" dirty="0"/>
        </a:p>
      </dsp:txBody>
      <dsp:txXfrm>
        <a:off x="584955" y="1537"/>
        <a:ext cx="867100" cy="578067"/>
      </dsp:txXfrm>
    </dsp:sp>
    <dsp:sp modelId="{EABA389D-01FF-4F16-974E-E6748A686102}">
      <dsp:nvSpPr>
        <dsp:cNvPr id="0" name=""/>
        <dsp:cNvSpPr/>
      </dsp:nvSpPr>
      <dsp:spPr>
        <a:xfrm>
          <a:off x="1553217" y="50672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Megtaláltuk a megfelelő ingatlant;</a:t>
          </a:r>
          <a:endParaRPr lang="hu-HU" sz="800" kern="1200" dirty="0"/>
        </a:p>
      </dsp:txBody>
      <dsp:txXfrm>
        <a:off x="1793115" y="50672"/>
        <a:ext cx="719694" cy="479795"/>
      </dsp:txXfrm>
    </dsp:sp>
    <dsp:sp modelId="{3E9CDD3A-15D3-42A2-9C2E-524B2253B2AD}">
      <dsp:nvSpPr>
        <dsp:cNvPr id="0" name=""/>
        <dsp:cNvSpPr/>
      </dsp:nvSpPr>
      <dsp:spPr>
        <a:xfrm>
          <a:off x="2584778" y="50672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Társasházi lakás?!</a:t>
          </a:r>
          <a:endParaRPr lang="hu-HU" sz="800" kern="1200" dirty="0"/>
        </a:p>
      </dsp:txBody>
      <dsp:txXfrm>
        <a:off x="2824676" y="50672"/>
        <a:ext cx="719694" cy="479795"/>
      </dsp:txXfrm>
    </dsp:sp>
    <dsp:sp modelId="{F231A1B7-5D69-449E-AA52-2FEB814D1F67}">
      <dsp:nvSpPr>
        <dsp:cNvPr id="0" name=""/>
        <dsp:cNvSpPr/>
      </dsp:nvSpPr>
      <dsp:spPr>
        <a:xfrm>
          <a:off x="3616338" y="50672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Családi ház!</a:t>
          </a:r>
          <a:endParaRPr lang="hu-HU" sz="800" kern="1200" dirty="0"/>
        </a:p>
      </dsp:txBody>
      <dsp:txXfrm>
        <a:off x="3856236" y="50672"/>
        <a:ext cx="719694" cy="479795"/>
      </dsp:txXfrm>
    </dsp:sp>
    <dsp:sp modelId="{46524832-9C27-4DD7-901C-0606CDC98CB8}">
      <dsp:nvSpPr>
        <dsp:cNvPr id="0" name=""/>
        <dsp:cNvSpPr/>
      </dsp:nvSpPr>
      <dsp:spPr>
        <a:xfrm>
          <a:off x="295921" y="660533"/>
          <a:ext cx="1445167" cy="5780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Banki kapcsolatfelvétel és tájékozódás;</a:t>
          </a:r>
          <a:endParaRPr lang="hu-HU" sz="900" kern="1200" dirty="0"/>
        </a:p>
      </dsp:txBody>
      <dsp:txXfrm>
        <a:off x="584955" y="660533"/>
        <a:ext cx="867100" cy="578067"/>
      </dsp:txXfrm>
    </dsp:sp>
    <dsp:sp modelId="{B4EFF0E1-FCC9-476E-BE25-239B2A5B9D3E}">
      <dsp:nvSpPr>
        <dsp:cNvPr id="0" name=""/>
        <dsp:cNvSpPr/>
      </dsp:nvSpPr>
      <dsp:spPr>
        <a:xfrm>
          <a:off x="295921" y="1319530"/>
          <a:ext cx="1445167" cy="5780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2014. április 14.</a:t>
          </a:r>
          <a:endParaRPr lang="hu-HU" sz="900" kern="1200" dirty="0"/>
        </a:p>
      </dsp:txBody>
      <dsp:txXfrm>
        <a:off x="584955" y="1319530"/>
        <a:ext cx="867100" cy="578067"/>
      </dsp:txXfrm>
    </dsp:sp>
    <dsp:sp modelId="{87DD24FA-B0B5-488A-B8D6-B6CF2362A7EB}">
      <dsp:nvSpPr>
        <dsp:cNvPr id="0" name=""/>
        <dsp:cNvSpPr/>
      </dsp:nvSpPr>
      <dsp:spPr>
        <a:xfrm>
          <a:off x="1553217" y="1368665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smtClean="0"/>
            <a:t>Aláírtuk </a:t>
          </a:r>
          <a:r>
            <a:rPr lang="hu-HU" sz="800" kern="1200" dirty="0" smtClean="0"/>
            <a:t>az előszerződést;</a:t>
          </a:r>
          <a:endParaRPr lang="hu-HU" sz="800" kern="1200" dirty="0"/>
        </a:p>
      </dsp:txBody>
      <dsp:txXfrm>
        <a:off x="1793115" y="1368665"/>
        <a:ext cx="719694" cy="479795"/>
      </dsp:txXfrm>
    </dsp:sp>
    <dsp:sp modelId="{5B6E92D2-8B31-4567-9D94-7F66022D51C8}">
      <dsp:nvSpPr>
        <dsp:cNvPr id="0" name=""/>
        <dsp:cNvSpPr/>
      </dsp:nvSpPr>
      <dsp:spPr>
        <a:xfrm>
          <a:off x="2584778" y="1368665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Jó hosszú határidők…</a:t>
          </a:r>
          <a:endParaRPr lang="hu-HU" sz="800" kern="1200" dirty="0"/>
        </a:p>
      </dsp:txBody>
      <dsp:txXfrm>
        <a:off x="2824676" y="1368665"/>
        <a:ext cx="719694" cy="479795"/>
      </dsp:txXfrm>
    </dsp:sp>
    <dsp:sp modelId="{2C861AE3-0264-415F-B805-66F85BCEDA9D}">
      <dsp:nvSpPr>
        <dsp:cNvPr id="0" name=""/>
        <dsp:cNvSpPr/>
      </dsp:nvSpPr>
      <dsp:spPr>
        <a:xfrm>
          <a:off x="295921" y="1978526"/>
          <a:ext cx="1445167" cy="5780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2014. április 15.</a:t>
          </a:r>
          <a:endParaRPr lang="hu-HU" sz="900" kern="1200" dirty="0"/>
        </a:p>
      </dsp:txBody>
      <dsp:txXfrm>
        <a:off x="584955" y="1978526"/>
        <a:ext cx="867100" cy="578067"/>
      </dsp:txXfrm>
    </dsp:sp>
    <dsp:sp modelId="{9C64C01D-E9B6-48C0-B1A3-24B5F1C316EE}">
      <dsp:nvSpPr>
        <dsp:cNvPr id="0" name=""/>
        <dsp:cNvSpPr/>
      </dsp:nvSpPr>
      <dsp:spPr>
        <a:xfrm>
          <a:off x="1553217" y="2027662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smtClean="0"/>
            <a:t>Elindítottuk </a:t>
          </a:r>
          <a:r>
            <a:rPr lang="hu-HU" sz="800" kern="1200" dirty="0" smtClean="0"/>
            <a:t>az átminősítést</a:t>
          </a:r>
          <a:endParaRPr lang="hu-HU" sz="800" kern="1200" dirty="0"/>
        </a:p>
      </dsp:txBody>
      <dsp:txXfrm>
        <a:off x="1793115" y="2027662"/>
        <a:ext cx="719694" cy="479795"/>
      </dsp:txXfrm>
    </dsp:sp>
    <dsp:sp modelId="{BF87E314-A522-4B34-9565-259F8FE535F2}">
      <dsp:nvSpPr>
        <dsp:cNvPr id="0" name=""/>
        <dsp:cNvSpPr/>
      </dsp:nvSpPr>
      <dsp:spPr>
        <a:xfrm>
          <a:off x="2584778" y="2027662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smtClean="0"/>
            <a:t>ÁNTSZ, Önkorm. építési osztály hozzáj.;</a:t>
          </a:r>
          <a:endParaRPr lang="hu-HU" sz="800" kern="1200"/>
        </a:p>
      </dsp:txBody>
      <dsp:txXfrm>
        <a:off x="2824676" y="2027662"/>
        <a:ext cx="719694" cy="479795"/>
      </dsp:txXfrm>
    </dsp:sp>
    <dsp:sp modelId="{B0D16344-8135-45EA-841F-9F4BABEB36D0}">
      <dsp:nvSpPr>
        <dsp:cNvPr id="0" name=""/>
        <dsp:cNvSpPr/>
      </dsp:nvSpPr>
      <dsp:spPr>
        <a:xfrm>
          <a:off x="3616338" y="2027662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smtClean="0"/>
            <a:t>Földhiv. gyorsított eljárás;</a:t>
          </a:r>
          <a:endParaRPr lang="hu-HU" sz="800" kern="1200"/>
        </a:p>
      </dsp:txBody>
      <dsp:txXfrm>
        <a:off x="3856236" y="2027662"/>
        <a:ext cx="719694" cy="479795"/>
      </dsp:txXfrm>
    </dsp:sp>
    <dsp:sp modelId="{23F983E0-8E0A-4B3B-B5B4-23D5EFFCBBE4}">
      <dsp:nvSpPr>
        <dsp:cNvPr id="0" name=""/>
        <dsp:cNvSpPr/>
      </dsp:nvSpPr>
      <dsp:spPr>
        <a:xfrm>
          <a:off x="295921" y="2637522"/>
          <a:ext cx="1445167" cy="5780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Egyre szűkítettük a bankok körét;</a:t>
          </a:r>
          <a:endParaRPr lang="hu-HU" sz="900" kern="1200" dirty="0"/>
        </a:p>
      </dsp:txBody>
      <dsp:txXfrm>
        <a:off x="584955" y="2637522"/>
        <a:ext cx="867100" cy="578067"/>
      </dsp:txXfrm>
    </dsp:sp>
    <dsp:sp modelId="{DC235B03-E0CF-4672-B141-E7EADFB07FB9}">
      <dsp:nvSpPr>
        <dsp:cNvPr id="0" name=""/>
        <dsp:cNvSpPr/>
      </dsp:nvSpPr>
      <dsp:spPr>
        <a:xfrm>
          <a:off x="1553217" y="2686658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Ki mit tud?!</a:t>
          </a:r>
          <a:endParaRPr lang="hu-HU" sz="800" kern="1200" dirty="0"/>
        </a:p>
      </dsp:txBody>
      <dsp:txXfrm>
        <a:off x="1793115" y="2686658"/>
        <a:ext cx="719694" cy="479795"/>
      </dsp:txXfrm>
    </dsp:sp>
    <dsp:sp modelId="{C913938B-C5C6-46C3-A1CC-EFD7715BBAD8}">
      <dsp:nvSpPr>
        <dsp:cNvPr id="0" name=""/>
        <dsp:cNvSpPr/>
      </dsp:nvSpPr>
      <dsp:spPr>
        <a:xfrm>
          <a:off x="2584778" y="2686658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err="1" smtClean="0"/>
            <a:t>Szerz</a:t>
          </a:r>
          <a:r>
            <a:rPr lang="hu-HU" sz="800" kern="1200" dirty="0" smtClean="0"/>
            <a:t>. vélemény…</a:t>
          </a:r>
          <a:endParaRPr lang="hu-HU" sz="800" kern="1200" dirty="0"/>
        </a:p>
      </dsp:txBody>
      <dsp:txXfrm>
        <a:off x="2824676" y="2686658"/>
        <a:ext cx="719694" cy="479795"/>
      </dsp:txXfrm>
    </dsp:sp>
    <dsp:sp modelId="{FE9967F3-4694-487F-A523-7034BA37AA32}">
      <dsp:nvSpPr>
        <dsp:cNvPr id="0" name=""/>
        <dsp:cNvSpPr/>
      </dsp:nvSpPr>
      <dsp:spPr>
        <a:xfrm>
          <a:off x="295921" y="3296519"/>
          <a:ext cx="1445167" cy="5780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2014. június 2. </a:t>
          </a:r>
          <a:endParaRPr lang="hu-HU" sz="900" kern="1200" dirty="0"/>
        </a:p>
      </dsp:txBody>
      <dsp:txXfrm>
        <a:off x="584955" y="3296519"/>
        <a:ext cx="867100" cy="578067"/>
      </dsp:txXfrm>
    </dsp:sp>
    <dsp:sp modelId="{151CE776-DE7E-411A-9F7B-9A0854DE7410}">
      <dsp:nvSpPr>
        <dsp:cNvPr id="0" name=""/>
        <dsp:cNvSpPr/>
      </dsp:nvSpPr>
      <dsp:spPr>
        <a:xfrm>
          <a:off x="1553217" y="3345655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Beadtuk a bankhoz a hitelkérelmet;</a:t>
          </a:r>
          <a:endParaRPr lang="hu-HU" sz="800" kern="1200" dirty="0"/>
        </a:p>
      </dsp:txBody>
      <dsp:txXfrm>
        <a:off x="1793115" y="3345655"/>
        <a:ext cx="719694" cy="479795"/>
      </dsp:txXfrm>
    </dsp:sp>
    <dsp:sp modelId="{A1614452-9903-4C51-8F74-E9787CD2C962}">
      <dsp:nvSpPr>
        <dsp:cNvPr id="0" name=""/>
        <dsp:cNvSpPr/>
      </dsp:nvSpPr>
      <dsp:spPr>
        <a:xfrm>
          <a:off x="2584778" y="3345655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Majd pár </a:t>
          </a:r>
          <a:r>
            <a:rPr lang="hu-HU" sz="800" kern="1200" dirty="0" err="1" smtClean="0"/>
            <a:t>doksit</a:t>
          </a:r>
          <a:r>
            <a:rPr lang="hu-HU" sz="800" kern="1200" dirty="0" smtClean="0"/>
            <a:t> újra… (28-án)</a:t>
          </a:r>
          <a:endParaRPr lang="hu-HU" sz="800" kern="1200" dirty="0"/>
        </a:p>
      </dsp:txBody>
      <dsp:txXfrm>
        <a:off x="2824676" y="3345655"/>
        <a:ext cx="719694" cy="479795"/>
      </dsp:txXfrm>
    </dsp:sp>
    <dsp:sp modelId="{6D96FEEF-FC38-4BA9-BE66-9C35C6A78D7B}">
      <dsp:nvSpPr>
        <dsp:cNvPr id="0" name=""/>
        <dsp:cNvSpPr/>
      </dsp:nvSpPr>
      <dsp:spPr>
        <a:xfrm>
          <a:off x="295921" y="3955515"/>
          <a:ext cx="1445167" cy="5780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2014. július 21.</a:t>
          </a:r>
          <a:endParaRPr lang="hu-HU" sz="900" kern="1200" dirty="0"/>
        </a:p>
      </dsp:txBody>
      <dsp:txXfrm>
        <a:off x="584955" y="3955515"/>
        <a:ext cx="867100" cy="578067"/>
      </dsp:txXfrm>
    </dsp:sp>
    <dsp:sp modelId="{B202AF95-065D-4A2E-A256-851C8AFC9DBF}">
      <dsp:nvSpPr>
        <dsp:cNvPr id="0" name=""/>
        <dsp:cNvSpPr/>
      </dsp:nvSpPr>
      <dsp:spPr>
        <a:xfrm>
          <a:off x="1553217" y="4004651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Aláírtuk a végleges adásvételi szerződést;</a:t>
          </a:r>
          <a:endParaRPr lang="hu-HU" sz="800" kern="1200" dirty="0"/>
        </a:p>
      </dsp:txBody>
      <dsp:txXfrm>
        <a:off x="1793115" y="4004651"/>
        <a:ext cx="719694" cy="479795"/>
      </dsp:txXfrm>
    </dsp:sp>
    <dsp:sp modelId="{CFF8F383-A4FA-4840-B82E-7574398B160A}">
      <dsp:nvSpPr>
        <dsp:cNvPr id="0" name=""/>
        <dsp:cNvSpPr/>
      </dsp:nvSpPr>
      <dsp:spPr>
        <a:xfrm>
          <a:off x="295921" y="4614512"/>
          <a:ext cx="1445167" cy="5780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2014. július 22.</a:t>
          </a:r>
          <a:endParaRPr lang="hu-HU" sz="900" kern="1200" dirty="0"/>
        </a:p>
      </dsp:txBody>
      <dsp:txXfrm>
        <a:off x="584955" y="4614512"/>
        <a:ext cx="867100" cy="578067"/>
      </dsp:txXfrm>
    </dsp:sp>
    <dsp:sp modelId="{DDAC7DA4-53B2-4814-BBB4-74BB7D1097FC}">
      <dsp:nvSpPr>
        <dsp:cNvPr id="0" name=""/>
        <dsp:cNvSpPr/>
      </dsp:nvSpPr>
      <dsp:spPr>
        <a:xfrm>
          <a:off x="1553217" y="4663647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Aláírtuk a hitelszerződést;</a:t>
          </a:r>
          <a:endParaRPr lang="hu-HU" sz="800" kern="1200" dirty="0"/>
        </a:p>
      </dsp:txBody>
      <dsp:txXfrm>
        <a:off x="1793115" y="4663647"/>
        <a:ext cx="719694" cy="479795"/>
      </dsp:txXfrm>
    </dsp:sp>
    <dsp:sp modelId="{1BF83344-BE96-42CA-800F-18FD810843E8}">
      <dsp:nvSpPr>
        <dsp:cNvPr id="0" name=""/>
        <dsp:cNvSpPr/>
      </dsp:nvSpPr>
      <dsp:spPr>
        <a:xfrm>
          <a:off x="295921" y="5273508"/>
          <a:ext cx="1445167" cy="5780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2014. augusztus 1.</a:t>
          </a:r>
          <a:endParaRPr lang="hu-HU" sz="900" kern="1200" dirty="0"/>
        </a:p>
      </dsp:txBody>
      <dsp:txXfrm>
        <a:off x="584955" y="5273508"/>
        <a:ext cx="867100" cy="578067"/>
      </dsp:txXfrm>
    </dsp:sp>
    <dsp:sp modelId="{3A4DFBF4-532A-4974-AF49-5DD4F87186BD}">
      <dsp:nvSpPr>
        <dsp:cNvPr id="0" name=""/>
        <dsp:cNvSpPr/>
      </dsp:nvSpPr>
      <dsp:spPr>
        <a:xfrm>
          <a:off x="1553217" y="5322644"/>
          <a:ext cx="1199489" cy="4797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A hitelösszeg megérkezett.</a:t>
          </a:r>
          <a:endParaRPr lang="hu-HU" sz="800" kern="1200" dirty="0"/>
        </a:p>
      </dsp:txBody>
      <dsp:txXfrm>
        <a:off x="1793115" y="5322644"/>
        <a:ext cx="719694" cy="479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41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05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51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12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49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60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65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63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27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20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D923-2753-4D64-9BC8-F5562180BBAA}" type="datetimeFigureOut">
              <a:rPr lang="hu-HU" smtClean="0"/>
              <a:t>2014.09.21.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0C13-5E49-4209-A610-616615F9AB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7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Rövid bemutatkozás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N.D. – rólam</a:t>
            </a:r>
            <a:endParaRPr lang="hu-HU" sz="2000" dirty="0" smtClean="0"/>
          </a:p>
          <a:p>
            <a:r>
              <a:rPr lang="hu-HU" sz="2000" dirty="0" smtClean="0"/>
              <a:t>Educomm</a:t>
            </a:r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hu-HU" sz="2000" dirty="0" err="1" smtClean="0"/>
              <a:t>Eduverzum</a:t>
            </a:r>
            <a:endParaRPr lang="hu-HU" sz="2000" dirty="0" smtClean="0"/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MVEHE</a:t>
            </a:r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Prompt / </a:t>
            </a:r>
            <a:r>
              <a:rPr lang="hu-HU" sz="2000" dirty="0" err="1" smtClean="0"/>
              <a:t>ITStudy</a:t>
            </a:r>
            <a:endParaRPr lang="hu-HU" sz="2000" dirty="0" smtClean="0"/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SZIE</a:t>
            </a:r>
          </a:p>
          <a:p>
            <a:r>
              <a:rPr lang="hu-HU" sz="2000" dirty="0" smtClean="0"/>
              <a:t>No Roaming</a:t>
            </a:r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Külföldi mobilnet</a:t>
            </a:r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Mobil alkalmazások fejlesztése</a:t>
            </a:r>
          </a:p>
          <a:p>
            <a:r>
              <a:rPr lang="hu-HU" sz="2000" dirty="0" err="1" smtClean="0"/>
              <a:t>Code</a:t>
            </a:r>
            <a:r>
              <a:rPr lang="hu-HU" sz="2000" dirty="0" smtClean="0"/>
              <a:t> </a:t>
            </a:r>
            <a:r>
              <a:rPr lang="hu-HU" sz="2000" dirty="0" err="1" smtClean="0"/>
              <a:t>Wave</a:t>
            </a:r>
            <a:endParaRPr lang="hu-HU" sz="2000" dirty="0" smtClean="0"/>
          </a:p>
          <a:p>
            <a:pPr marL="528638" lvl="1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A horvát kapcsolat?!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59" y="615280"/>
            <a:ext cx="27146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akashitel.eu/sites/default/files/otp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9"/>
            <a:ext cx="1320081" cy="12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915000" cy="4691063"/>
          </a:xfrm>
        </p:spPr>
        <p:txBody>
          <a:bodyPr/>
          <a:lstStyle/>
          <a:p>
            <a:r>
              <a:rPr lang="hu-HU" dirty="0" smtClean="0"/>
              <a:t>Kb. 6 éves közös múltunk van az </a:t>
            </a:r>
            <a:r>
              <a:rPr lang="hu-HU" dirty="0" err="1" smtClean="0"/>
              <a:t>OTP-vel</a:t>
            </a:r>
            <a:r>
              <a:rPr lang="hu-HU" dirty="0" smtClean="0"/>
              <a:t>. Jelenleg is van Lendület plusz folyószámlahitelünk. </a:t>
            </a:r>
          </a:p>
          <a:p>
            <a:endParaRPr lang="hu-HU" dirty="0"/>
          </a:p>
          <a:p>
            <a:r>
              <a:rPr lang="hu-HU" dirty="0" smtClean="0"/>
              <a:t>A fiókban a kapcsolattartónk szerint 20 </a:t>
            </a:r>
            <a:r>
              <a:rPr lang="hu-HU" dirty="0" err="1" smtClean="0"/>
              <a:t>MHUF-ig</a:t>
            </a:r>
            <a:r>
              <a:rPr lang="hu-HU" dirty="0" smtClean="0"/>
              <a:t> jók vagyunk.</a:t>
            </a:r>
          </a:p>
          <a:p>
            <a:endParaRPr lang="hu-HU" dirty="0" smtClean="0"/>
          </a:p>
          <a:p>
            <a:r>
              <a:rPr lang="hu-HU" dirty="0" smtClean="0"/>
              <a:t>Még az elején kalkuláció 10M-ra 10 évre.</a:t>
            </a:r>
          </a:p>
          <a:p>
            <a:endParaRPr lang="hu-HU" dirty="0" smtClean="0"/>
          </a:p>
          <a:p>
            <a:r>
              <a:rPr lang="hu-HU" dirty="0" smtClean="0"/>
              <a:t>Fedezet a vásárolt ingatlan és be kell vonni még egyet, mert csak 50-60%-on tudjuk beszámítani.</a:t>
            </a:r>
          </a:p>
          <a:p>
            <a:endParaRPr lang="hu-HU" dirty="0" smtClean="0"/>
          </a:p>
          <a:p>
            <a:r>
              <a:rPr lang="hu-HU" dirty="0" smtClean="0"/>
              <a:t>Átfutás kb. 3 hónap.</a:t>
            </a:r>
            <a:endParaRPr lang="hu-H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10.kerulet.ittlakunk.hu/files/ittlakunk/upload/company/22/budapest-bank-lig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3042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915000" cy="46910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Első megbeszélés: átfutás 1 hónap… MAXIMUM!</a:t>
            </a:r>
          </a:p>
          <a:p>
            <a:r>
              <a:rPr lang="hu-HU" dirty="0" smtClean="0"/>
              <a:t>14MHUF az előminősítés alapján megy</a:t>
            </a:r>
          </a:p>
          <a:p>
            <a:r>
              <a:rPr lang="hu-HU" dirty="0" smtClean="0"/>
              <a:t>6 éves futamidővel</a:t>
            </a:r>
          </a:p>
          <a:p>
            <a:endParaRPr lang="hu-HU" dirty="0" smtClean="0"/>
          </a:p>
          <a:p>
            <a:pPr lvl="0"/>
            <a:r>
              <a:rPr lang="hu-HU" dirty="0"/>
              <a:t>Hitel típusa: eseti beruházási- vagy forgóeszköz hitel</a:t>
            </a:r>
          </a:p>
          <a:p>
            <a:pPr lvl="0"/>
            <a:r>
              <a:rPr lang="hu-HU" dirty="0"/>
              <a:t>Hitelösszeg: 5.000.000 – 20.000.000,- Ft</a:t>
            </a:r>
          </a:p>
          <a:p>
            <a:pPr lvl="0"/>
            <a:r>
              <a:rPr lang="hu-HU" dirty="0"/>
              <a:t>Futamidő éven túli beruházási hitel esetében: legfeljebb 72 hónap</a:t>
            </a:r>
          </a:p>
          <a:p>
            <a:pPr lvl="0"/>
            <a:r>
              <a:rPr lang="hu-HU" dirty="0"/>
              <a:t>Futamidő forgóeszköz hitel esetében: maximum 12 hónap</a:t>
            </a:r>
          </a:p>
          <a:p>
            <a:pPr lvl="0"/>
            <a:r>
              <a:rPr lang="hu-HU" dirty="0"/>
              <a:t>Devizanem: kizárólag forint (HUF)</a:t>
            </a:r>
          </a:p>
          <a:p>
            <a:pPr lvl="0"/>
            <a:r>
              <a:rPr lang="hu-HU" dirty="0"/>
              <a:t>Törlesztés: havi egyenlő részletekben, annuitásos törlesztés</a:t>
            </a:r>
          </a:p>
          <a:p>
            <a:pPr lvl="0"/>
            <a:r>
              <a:rPr lang="hu-HU" dirty="0"/>
              <a:t>Kamat: évi 2%</a:t>
            </a:r>
          </a:p>
          <a:p>
            <a:pPr lvl="0"/>
            <a:r>
              <a:rPr lang="hu-HU" dirty="0"/>
              <a:t>Egyéb banki költség, díj: nincs**</a:t>
            </a:r>
          </a:p>
          <a:p>
            <a:pPr lvl="0"/>
            <a:r>
              <a:rPr lang="hu-HU" dirty="0"/>
              <a:t>AVHGA kezességvállalás díja: évi 0,50%</a:t>
            </a:r>
          </a:p>
          <a:p>
            <a:pPr lvl="0"/>
            <a:r>
              <a:rPr lang="hu-HU" dirty="0"/>
              <a:t>Működési múlt: min. 36 hónap (tényleges árbevétel alapján)</a:t>
            </a:r>
          </a:p>
          <a:p>
            <a:pPr lvl="0"/>
            <a:r>
              <a:rPr lang="hu-HU" dirty="0"/>
              <a:t>Hitelcél beruházási hitel esetén: tárgyi eszköz vásárlás</a:t>
            </a:r>
            <a:r>
              <a:rPr lang="hu-HU" sz="1050" dirty="0"/>
              <a:t>***</a:t>
            </a:r>
            <a:endParaRPr lang="hu-HU" dirty="0"/>
          </a:p>
          <a:p>
            <a:pPr lvl="0"/>
            <a:r>
              <a:rPr lang="hu-HU" dirty="0"/>
              <a:t>Hitelcél forgóeszközhitel esetén: készlet finanszírozás</a:t>
            </a:r>
            <a:r>
              <a:rPr lang="hu-HU" sz="1050" dirty="0"/>
              <a:t>***</a:t>
            </a:r>
            <a:endParaRPr lang="hu-HU" dirty="0"/>
          </a:p>
          <a:p>
            <a:pPr lvl="0"/>
            <a:r>
              <a:rPr lang="hu-HU" dirty="0"/>
              <a:t>Fedezet: 	</a:t>
            </a:r>
          </a:p>
          <a:p>
            <a:pPr lvl="2"/>
            <a:r>
              <a:rPr lang="hu-HU" dirty="0" err="1"/>
              <a:t>Agrár-Vállalkozási</a:t>
            </a:r>
            <a:r>
              <a:rPr lang="hu-HU" dirty="0"/>
              <a:t> Hitelgarancia Alapítvány (AVHGA) 80%-os intézményi kezességvállalása</a:t>
            </a:r>
          </a:p>
          <a:p>
            <a:pPr lvl="2"/>
            <a:r>
              <a:rPr lang="hu-HU" dirty="0"/>
              <a:t>magánszemély készfizető kezességvállalása</a:t>
            </a:r>
            <a:r>
              <a:rPr lang="hu-HU" sz="800" dirty="0"/>
              <a:t>****</a:t>
            </a:r>
            <a:endParaRPr lang="hu-HU" dirty="0"/>
          </a:p>
          <a:p>
            <a:pPr lvl="2"/>
            <a:r>
              <a:rPr lang="hu-HU" dirty="0"/>
              <a:t>előírt minimális számlaforgalom</a:t>
            </a:r>
          </a:p>
          <a:p>
            <a:r>
              <a:rPr lang="hu-HU" dirty="0"/>
              <a:t>Saját erő: új beruházási hitel esetén min. 20% szükséges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243137" cy="7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6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hu-HU" dirty="0" err="1" smtClean="0"/>
              <a:t>NHP-hitel</a:t>
            </a:r>
            <a:r>
              <a:rPr lang="hu-HU" dirty="0" smtClean="0"/>
              <a:t> a gyakorlatban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1752600"/>
          </a:xfrm>
        </p:spPr>
        <p:txBody>
          <a:bodyPr/>
          <a:lstStyle/>
          <a:p>
            <a:r>
              <a:rPr lang="hu-HU" dirty="0" smtClean="0"/>
              <a:t>Vajon jár-e mindenkinek?</a:t>
            </a:r>
            <a:endParaRPr lang="hu-HU" dirty="0"/>
          </a:p>
        </p:txBody>
      </p:sp>
      <p:pic>
        <p:nvPicPr>
          <p:cNvPr id="7170" name="Picture 2" descr="http://www.mnb.hu/Root/MNB/Monetaris_politika/novekedesi_hitelprogram/novekedesihitel_pop_up.jpg?option=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hivatalos információk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I. pillér (új forinthitel)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II. pillér (devizahitel kiváltása)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Bankoknak 0%, felhasználóknak tőlük 2,5% MINDENESTÜL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Rendelkezésre tartás kb. 2015. június 30. (változatok vannak)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KKV-knak jár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Ingatlan vásárlás vagy építés esetén nem lehet lakóingatlan vagy nyaraló a besorolás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Nem lehet megvenni a saját ingatlant.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Személygépkocsi: pl. taxisnak igen;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Fedezet: tulajdonos vagyona, vásárolt ingóság, ingatlan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660031" y="260648"/>
            <a:ext cx="3224337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Nem hivatalos információk</a:t>
            </a:r>
            <a:endParaRPr lang="hu-HU" dirty="0"/>
          </a:p>
        </p:txBody>
      </p:sp>
      <p:sp>
        <p:nvSpPr>
          <p:cNvPr id="6" name="Szöveg helye 3"/>
          <p:cNvSpPr txBox="1">
            <a:spLocks/>
          </p:cNvSpPr>
          <p:nvPr/>
        </p:nvSpPr>
        <p:spPr>
          <a:xfrm>
            <a:off x="4660031" y="1422698"/>
            <a:ext cx="3322712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hu-HU" dirty="0" smtClean="0"/>
              <a:t>Ezt fel kell venni, ilyen olcsón mindenképp megéri;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Nem jár ám az mindenkinek;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Egy ismerősöm is próbálta, de nem adtak neki;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Mondta egy partner, hogy nekik megítélték, de elfogyott a bank kerete és várólistára tették őket.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Komolyan, ilyen van? Baszki, ezt nem hagyom ki, akkor veszek én is egy házat!</a:t>
            </a:r>
            <a:endParaRPr lang="hu-H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Pillér - ingatlanvásárlásra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Megkeresett bankok</a:t>
            </a:r>
          </a:p>
          <a:p>
            <a:pPr lvl="1"/>
            <a:r>
              <a:rPr lang="hu-HU" dirty="0" smtClean="0"/>
              <a:t>BBRT</a:t>
            </a:r>
          </a:p>
          <a:p>
            <a:pPr lvl="1"/>
            <a:r>
              <a:rPr lang="hu-HU" dirty="0" smtClean="0"/>
              <a:t>ERSTE </a:t>
            </a:r>
          </a:p>
          <a:p>
            <a:pPr lvl="1"/>
            <a:r>
              <a:rPr lang="hu-HU" dirty="0" smtClean="0"/>
              <a:t>K&amp;H</a:t>
            </a:r>
          </a:p>
          <a:p>
            <a:pPr lvl="1"/>
            <a:r>
              <a:rPr lang="hu-HU" dirty="0" smtClean="0"/>
              <a:t>MKB</a:t>
            </a:r>
          </a:p>
          <a:p>
            <a:pPr lvl="1"/>
            <a:r>
              <a:rPr lang="hu-HU" dirty="0" smtClean="0"/>
              <a:t>OTP</a:t>
            </a:r>
          </a:p>
          <a:p>
            <a:pPr lvl="1"/>
            <a:r>
              <a:rPr lang="hu-HU" dirty="0" smtClean="0"/>
              <a:t>UNICREDIT</a:t>
            </a:r>
          </a:p>
          <a:p>
            <a:pPr lvl="1"/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dirty="0" smtClean="0"/>
              <a:t>Cég főbb adatai: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Alapítás éve 2004.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Tulajdonosi összetétel: 3 magánszemély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Törzstőke: 15000,</a:t>
            </a:r>
            <a:r>
              <a:rPr lang="hu-HU" dirty="0" err="1" smtClean="0"/>
              <a:t>-Ft</a:t>
            </a:r>
            <a:endParaRPr lang="hu-HU" dirty="0" smtClean="0"/>
          </a:p>
          <a:p>
            <a:r>
              <a:rPr lang="hu-HU" b="1" dirty="0" smtClean="0"/>
              <a:t>2013-as adatok: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Kb. 70MHUF éves forgalom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Átlagos statisztikai létszám 4 fő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Eredmény enyhén pozitív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Korábbi évekből eredménytartalék kb. 12M.</a:t>
            </a:r>
          </a:p>
          <a:p>
            <a:r>
              <a:rPr lang="hu-HU" b="1" dirty="0" smtClean="0"/>
              <a:t>Vásárolni kívánt ingatlan: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Vételár: 18MHUF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Önrész: 4MHUF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Minősítés: átminősítés folyamatban (volt)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folyamat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448128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Mielőtt ezt összeszedtem az elmúlt hónapok levelezéseiből és a szerződésekről, azt hittem, hogy az egész 3 hónap alatt lezajlott, de most látom, hogy ez bizony fél évig tartott.</a:t>
            </a:r>
          </a:p>
          <a:p>
            <a:endParaRPr lang="hu-HU" dirty="0" smtClean="0"/>
          </a:p>
          <a:p>
            <a:r>
              <a:rPr lang="hu-HU" dirty="0" smtClean="0"/>
              <a:t>Önkormányzat: fogalmuk sincs és nem értik, hogy az ügyfél miért kérdezgeti őket;</a:t>
            </a:r>
          </a:p>
          <a:p>
            <a:r>
              <a:rPr lang="hu-HU" dirty="0" smtClean="0"/>
              <a:t>ÁNTSZ: rendesek, rugalmasak;</a:t>
            </a:r>
          </a:p>
          <a:p>
            <a:r>
              <a:rPr lang="hu-HU" dirty="0" smtClean="0"/>
              <a:t>Földhivatal: kedvesek és nem kellett sorban állni, viszont elfelejtették az ügyet;</a:t>
            </a:r>
          </a:p>
          <a:p>
            <a:endParaRPr lang="hu-H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églalap 32"/>
          <p:cNvSpPr/>
          <p:nvPr/>
        </p:nvSpPr>
        <p:spPr>
          <a:xfrm>
            <a:off x="3779912" y="260648"/>
            <a:ext cx="47525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3932312" y="908720"/>
            <a:ext cx="47525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3932312" y="1556792"/>
            <a:ext cx="47525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3932312" y="2204864"/>
            <a:ext cx="47525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3932312" y="2852936"/>
            <a:ext cx="47525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3932312" y="3501008"/>
            <a:ext cx="47525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3932312" y="4149080"/>
            <a:ext cx="47525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/>
          <p:cNvSpPr/>
          <p:nvPr/>
        </p:nvSpPr>
        <p:spPr>
          <a:xfrm>
            <a:off x="3932312" y="4869160"/>
            <a:ext cx="47525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/>
          <p:cNvSpPr/>
          <p:nvPr/>
        </p:nvSpPr>
        <p:spPr>
          <a:xfrm>
            <a:off x="3932312" y="5517232"/>
            <a:ext cx="47525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55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915000" cy="4691063"/>
          </a:xfrm>
        </p:spPr>
        <p:txBody>
          <a:bodyPr/>
          <a:lstStyle/>
          <a:p>
            <a:r>
              <a:rPr lang="hu-HU" dirty="0" smtClean="0"/>
              <a:t>Nem lenne jobb a Széchenyi hitel? Az sokkal rugalmasabb, nem kell hozzá átminősíteni sem az ingatlant. </a:t>
            </a:r>
          </a:p>
          <a:p>
            <a:r>
              <a:rPr lang="hu-HU" dirty="0" smtClean="0"/>
              <a:t>&gt;&gt; Sokkal rugalmasabb. Igaz, hogy 6% a kamat, + rendelkezésre tartási díj, de az nem is olyan nagy különbség. &lt;&lt;</a:t>
            </a:r>
            <a:endParaRPr lang="hu-HU" dirty="0"/>
          </a:p>
        </p:txBody>
      </p:sp>
      <p:pic>
        <p:nvPicPr>
          <p:cNvPr id="4098" name="Picture 2" descr="http://lakashitel.eu/sites/default/files/MKB_logo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3" y="332657"/>
            <a:ext cx="1106413" cy="9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915000" cy="4691063"/>
          </a:xfrm>
        </p:spPr>
        <p:txBody>
          <a:bodyPr/>
          <a:lstStyle/>
          <a:p>
            <a:r>
              <a:rPr lang="hu-HU" dirty="0" smtClean="0"/>
              <a:t>Hivatalos válasz: csak évi 100M feletti forgalom esetén adnak;</a:t>
            </a:r>
          </a:p>
          <a:p>
            <a:endParaRPr lang="hu-HU" dirty="0" smtClean="0"/>
          </a:p>
          <a:p>
            <a:r>
              <a:rPr lang="hu-HU" dirty="0" smtClean="0"/>
              <a:t>Jó kapcsolat a fiókvezetővel…</a:t>
            </a:r>
          </a:p>
          <a:p>
            <a:r>
              <a:rPr lang="hu-HU" dirty="0" smtClean="0"/>
              <a:t>Végül a 2012-es mérleg alapján kaptam előzetes ajánlatot, miszerint kb. 10M-t tudnak adni, az ingatlant pedig 50%-on tudják beszámítani, a többire be kell vonni másik ingatlant.</a:t>
            </a:r>
            <a:endParaRPr lang="hu-HU" dirty="0"/>
          </a:p>
        </p:txBody>
      </p:sp>
      <p:pic>
        <p:nvPicPr>
          <p:cNvPr id="6146" name="Picture 2" descr="http://www.borsaitaliana.it/media/borsa/loghi/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2592288" cy="8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sportmenu.net/wp-content/uploads/2014/08/k_h_logo1_sportme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685"/>
            <a:ext cx="1512168" cy="128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7348"/>
            <a:ext cx="4896544" cy="622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4276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91264" cy="4691063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mindenképpen </a:t>
            </a:r>
            <a:r>
              <a:rPr lang="hu-HU" dirty="0"/>
              <a:t>szükség lesz új értékbecslésre, két okból is: az egyik,hogy a cég, aki készítette, nem dolgozik Bankunknak, a másik,hogy még lakóház+udvar titulussal történt a becslés, nekünk </a:t>
            </a:r>
            <a:r>
              <a:rPr lang="hu-HU" dirty="0" smtClean="0"/>
              <a:t>az </a:t>
            </a:r>
            <a:r>
              <a:rPr lang="hu-HU" dirty="0"/>
              <a:t>átminősítés utáni, üzleti irodával szükséges majd.</a:t>
            </a:r>
            <a:endParaRPr lang="hu-HU" dirty="0" smtClean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hangsúlyoznám</a:t>
            </a:r>
            <a:r>
              <a:rPr lang="hu-HU" dirty="0"/>
              <a:t>, hogy a finanszírozás mindenképpen a lezárt 2012-es beszámoló alapján történjen,(a minősítést ennek alapján végeztem), ha május 20-t (2013-as mérleg lezárási időszakot átlépjük, akkor a 2013-as mérleg lezárásra figyelni kellene, hogy az üzemi eredmény ne essen 3Millió alá, mert akkor nincs lehetőségünk a 14Millió HUF hitelösszeget finanszírozni!</a:t>
            </a:r>
            <a:endParaRPr lang="hu-HU" dirty="0" smtClean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továbbá </a:t>
            </a:r>
            <a:r>
              <a:rPr lang="hu-HU" dirty="0"/>
              <a:t>sajnos szükség volna kiegészítő fedezetre,(ingatlan), vagy ha az nem megoldható a Részetekről, akkor több önerő bevonására lesz szükség</a:t>
            </a:r>
            <a:endParaRPr lang="hu-HU" dirty="0" smtClean="0">
              <a:effectLst/>
            </a:endParaRPr>
          </a:p>
          <a:p>
            <a:endParaRPr lang="hu-HU" dirty="0"/>
          </a:p>
        </p:txBody>
      </p:sp>
      <p:pic>
        <p:nvPicPr>
          <p:cNvPr id="2050" name="Picture 2" descr="http://nemzeti.net/contents/imagestore/2/297/2970672c5cfe773fd2381ab961517307d876d9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0563"/>
            <a:ext cx="1872208" cy="6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4" y="3501008"/>
            <a:ext cx="6819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47881"/>
            <a:ext cx="1576983" cy="2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821</Words>
  <Application>Microsoft Office PowerPoint</Application>
  <PresentationFormat>Diavetítés a képernyőre (4:3 oldalarány)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Rövid bemutatkozás</vt:lpstr>
      <vt:lpstr>NHP-hitel a gyakorlatban</vt:lpstr>
      <vt:lpstr>A hivatalos információk</vt:lpstr>
      <vt:lpstr>I. Pillér - ingatlanvásárlásra</vt:lpstr>
      <vt:lpstr>A folyamat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NHP-hitel a gyakorlatban</dc:title>
  <dc:creator>Deni</dc:creator>
  <cp:lastModifiedBy>Deni</cp:lastModifiedBy>
  <cp:revision>19</cp:revision>
  <dcterms:created xsi:type="dcterms:W3CDTF">2014-09-21T18:52:15Z</dcterms:created>
  <dcterms:modified xsi:type="dcterms:W3CDTF">2014-09-23T20:13:18Z</dcterms:modified>
</cp:coreProperties>
</file>